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64" r:id="rId2"/>
  </p:sldMasterIdLst>
  <p:notesMasterIdLst>
    <p:notesMasterId r:id="rId4"/>
  </p:notesMasterIdLst>
  <p:sldIdLst>
    <p:sldId id="256" r:id="rId3"/>
  </p:sldIdLst>
  <p:sldSz cx="27432000" cy="19202400"/>
  <p:notesSz cx="7010400" cy="9296400"/>
  <p:defaultTextStyle>
    <a:defPPr>
      <a:defRPr lang="en-US"/>
    </a:defPPr>
    <a:lvl1pPr marL="0" algn="l" defTabSz="2821436" rtl="0" eaLnBrk="1" latinLnBrk="0" hangingPunct="1">
      <a:defRPr sz="5600" kern="1200">
        <a:solidFill>
          <a:schemeClr val="tx1"/>
        </a:solidFill>
        <a:latin typeface="+mn-lt"/>
        <a:ea typeface="+mn-ea"/>
        <a:cs typeface="+mn-cs"/>
      </a:defRPr>
    </a:lvl1pPr>
    <a:lvl2pPr marL="1410719" algn="l" defTabSz="2821436" rtl="0" eaLnBrk="1" latinLnBrk="0" hangingPunct="1">
      <a:defRPr sz="5600" kern="1200">
        <a:solidFill>
          <a:schemeClr val="tx1"/>
        </a:solidFill>
        <a:latin typeface="+mn-lt"/>
        <a:ea typeface="+mn-ea"/>
        <a:cs typeface="+mn-cs"/>
      </a:defRPr>
    </a:lvl2pPr>
    <a:lvl3pPr marL="2821436" algn="l" defTabSz="2821436" rtl="0" eaLnBrk="1" latinLnBrk="0" hangingPunct="1">
      <a:defRPr sz="5600" kern="1200">
        <a:solidFill>
          <a:schemeClr val="tx1"/>
        </a:solidFill>
        <a:latin typeface="+mn-lt"/>
        <a:ea typeface="+mn-ea"/>
        <a:cs typeface="+mn-cs"/>
      </a:defRPr>
    </a:lvl3pPr>
    <a:lvl4pPr marL="4232155" algn="l" defTabSz="2821436" rtl="0" eaLnBrk="1" latinLnBrk="0" hangingPunct="1">
      <a:defRPr sz="5600" kern="1200">
        <a:solidFill>
          <a:schemeClr val="tx1"/>
        </a:solidFill>
        <a:latin typeface="+mn-lt"/>
        <a:ea typeface="+mn-ea"/>
        <a:cs typeface="+mn-cs"/>
      </a:defRPr>
    </a:lvl4pPr>
    <a:lvl5pPr marL="5642872" algn="l" defTabSz="2821436" rtl="0" eaLnBrk="1" latinLnBrk="0" hangingPunct="1">
      <a:defRPr sz="5600" kern="1200">
        <a:solidFill>
          <a:schemeClr val="tx1"/>
        </a:solidFill>
        <a:latin typeface="+mn-lt"/>
        <a:ea typeface="+mn-ea"/>
        <a:cs typeface="+mn-cs"/>
      </a:defRPr>
    </a:lvl5pPr>
    <a:lvl6pPr marL="7053590" algn="l" defTabSz="2821436" rtl="0" eaLnBrk="1" latinLnBrk="0" hangingPunct="1">
      <a:defRPr sz="5600" kern="1200">
        <a:solidFill>
          <a:schemeClr val="tx1"/>
        </a:solidFill>
        <a:latin typeface="+mn-lt"/>
        <a:ea typeface="+mn-ea"/>
        <a:cs typeface="+mn-cs"/>
      </a:defRPr>
    </a:lvl6pPr>
    <a:lvl7pPr marL="8464309" algn="l" defTabSz="2821436" rtl="0" eaLnBrk="1" latinLnBrk="0" hangingPunct="1">
      <a:defRPr sz="5600" kern="1200">
        <a:solidFill>
          <a:schemeClr val="tx1"/>
        </a:solidFill>
        <a:latin typeface="+mn-lt"/>
        <a:ea typeface="+mn-ea"/>
        <a:cs typeface="+mn-cs"/>
      </a:defRPr>
    </a:lvl7pPr>
    <a:lvl8pPr marL="9875027" algn="l" defTabSz="2821436" rtl="0" eaLnBrk="1" latinLnBrk="0" hangingPunct="1">
      <a:defRPr sz="5600" kern="1200">
        <a:solidFill>
          <a:schemeClr val="tx1"/>
        </a:solidFill>
        <a:latin typeface="+mn-lt"/>
        <a:ea typeface="+mn-ea"/>
        <a:cs typeface="+mn-cs"/>
      </a:defRPr>
    </a:lvl8pPr>
    <a:lvl9pPr marL="11285745" algn="l" defTabSz="2821436" rtl="0" eaLnBrk="1" latinLnBrk="0" hangingPunct="1">
      <a:defRPr sz="5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95" userDrawn="1">
          <p15:clr>
            <a:srgbClr val="A4A3A4"/>
          </p15:clr>
        </p15:guide>
        <p15:guide id="3" pos="17103" userDrawn="1">
          <p15:clr>
            <a:srgbClr val="A4A3A4"/>
          </p15:clr>
        </p15:guide>
        <p15:guide id="4" pos="21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5556" autoAdjust="0"/>
    <p:restoredTop sz="94676" autoAdjust="0"/>
  </p:normalViewPr>
  <p:slideViewPr>
    <p:cSldViewPr snapToGrid="0" snapToObjects="1" showGuides="1">
      <p:cViewPr>
        <p:scale>
          <a:sx n="100" d="100"/>
          <a:sy n="100" d="100"/>
        </p:scale>
        <p:origin x="-8392" y="-4552"/>
      </p:cViewPr>
      <p:guideLst>
        <p:guide orient="horz" pos="12095"/>
        <p:guide pos="17103"/>
        <p:guide pos="21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notesMaster" Target="notesMasters/notesMaster1.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7840" cy="464820"/>
          </a:xfrm>
          <a:prstGeom prst="rect">
            <a:avLst/>
          </a:prstGeom>
        </p:spPr>
        <p:txBody>
          <a:bodyPr vert="horz" lIns="93162" tIns="46581" rIns="93162" bIns="46581"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62" tIns="46581" rIns="93162" bIns="46581" rtlCol="0"/>
          <a:lstStyle>
            <a:lvl1pPr algn="r">
              <a:defRPr sz="1200"/>
            </a:lvl1pPr>
          </a:lstStyle>
          <a:p>
            <a:fld id="{E6CC2317-6751-4CD4-9995-8782DD78E936}" type="datetimeFigureOut">
              <a:rPr lang="en-US" smtClean="0"/>
              <a:pPr/>
              <a:t>10/15/2024</a:t>
            </a:fld>
            <a:endParaRPr lang="en-US" dirty="0"/>
          </a:p>
        </p:txBody>
      </p:sp>
      <p:sp>
        <p:nvSpPr>
          <p:cNvPr id="4" name="Slide Image Placeholder 3"/>
          <p:cNvSpPr>
            <a:spLocks noGrp="1" noRot="1" noChangeAspect="1"/>
          </p:cNvSpPr>
          <p:nvPr>
            <p:ph type="sldImg" idx="2"/>
          </p:nvPr>
        </p:nvSpPr>
        <p:spPr>
          <a:xfrm>
            <a:off x="1014413" y="696913"/>
            <a:ext cx="4981575" cy="3486150"/>
          </a:xfrm>
          <a:prstGeom prst="rect">
            <a:avLst/>
          </a:prstGeom>
          <a:noFill/>
          <a:ln w="12700">
            <a:solidFill>
              <a:prstClr val="black"/>
            </a:solidFill>
          </a:ln>
        </p:spPr>
        <p:txBody>
          <a:bodyPr vert="horz" lIns="93162" tIns="46581" rIns="93162" bIns="46581" rtlCol="0" anchor="ctr"/>
          <a:lstStyle/>
          <a:p>
            <a:endParaRPr lang="en-US" dirty="0"/>
          </a:p>
        </p:txBody>
      </p:sp>
      <p:sp>
        <p:nvSpPr>
          <p:cNvPr id="5" name="Notes Placeholder 4"/>
          <p:cNvSpPr>
            <a:spLocks noGrp="1"/>
          </p:cNvSpPr>
          <p:nvPr>
            <p:ph type="body" sz="quarter" idx="3"/>
          </p:nvPr>
        </p:nvSpPr>
        <p:spPr>
          <a:xfrm>
            <a:off x="701040" y="4415791"/>
            <a:ext cx="5608320" cy="4183380"/>
          </a:xfrm>
          <a:prstGeom prst="rect">
            <a:avLst/>
          </a:prstGeom>
        </p:spPr>
        <p:txBody>
          <a:bodyPr vert="horz" lIns="93162" tIns="46581" rIns="93162" bIns="4658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829966"/>
            <a:ext cx="3037840" cy="464820"/>
          </a:xfrm>
          <a:prstGeom prst="rect">
            <a:avLst/>
          </a:prstGeom>
        </p:spPr>
        <p:txBody>
          <a:bodyPr vert="horz" lIns="93162" tIns="46581" rIns="93162" bIns="46581"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6"/>
            <a:ext cx="3037840" cy="464820"/>
          </a:xfrm>
          <a:prstGeom prst="rect">
            <a:avLst/>
          </a:prstGeom>
        </p:spPr>
        <p:txBody>
          <a:bodyPr vert="horz" lIns="93162" tIns="46581" rIns="93162" bIns="46581"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1918995542"/>
      </p:ext>
    </p:extLst>
  </p:cSld>
  <p:clrMap bg1="lt1" tx1="dk1" bg2="lt2" tx2="dk2" accent1="accent1" accent2="accent2" accent3="accent3" accent4="accent4" accent5="accent5" accent6="accent6" hlink="hlink" folHlink="folHlink"/>
  <p:notesStyle>
    <a:lvl1pPr marL="0" algn="l" defTabSz="2821436" rtl="0" eaLnBrk="1" latinLnBrk="0" hangingPunct="1">
      <a:defRPr sz="3800" kern="1200">
        <a:solidFill>
          <a:schemeClr val="tx1"/>
        </a:solidFill>
        <a:latin typeface="+mn-lt"/>
        <a:ea typeface="+mn-ea"/>
        <a:cs typeface="+mn-cs"/>
      </a:defRPr>
    </a:lvl1pPr>
    <a:lvl2pPr marL="1410719" algn="l" defTabSz="2821436" rtl="0" eaLnBrk="1" latinLnBrk="0" hangingPunct="1">
      <a:defRPr sz="3800" kern="1200">
        <a:solidFill>
          <a:schemeClr val="tx1"/>
        </a:solidFill>
        <a:latin typeface="+mn-lt"/>
        <a:ea typeface="+mn-ea"/>
        <a:cs typeface="+mn-cs"/>
      </a:defRPr>
    </a:lvl2pPr>
    <a:lvl3pPr marL="2821436" algn="l" defTabSz="2821436" rtl="0" eaLnBrk="1" latinLnBrk="0" hangingPunct="1">
      <a:defRPr sz="3800" kern="1200">
        <a:solidFill>
          <a:schemeClr val="tx1"/>
        </a:solidFill>
        <a:latin typeface="+mn-lt"/>
        <a:ea typeface="+mn-ea"/>
        <a:cs typeface="+mn-cs"/>
      </a:defRPr>
    </a:lvl3pPr>
    <a:lvl4pPr marL="4232155" algn="l" defTabSz="2821436" rtl="0" eaLnBrk="1" latinLnBrk="0" hangingPunct="1">
      <a:defRPr sz="3800" kern="1200">
        <a:solidFill>
          <a:schemeClr val="tx1"/>
        </a:solidFill>
        <a:latin typeface="+mn-lt"/>
        <a:ea typeface="+mn-ea"/>
        <a:cs typeface="+mn-cs"/>
      </a:defRPr>
    </a:lvl4pPr>
    <a:lvl5pPr marL="5642872" algn="l" defTabSz="2821436" rtl="0" eaLnBrk="1" latinLnBrk="0" hangingPunct="1">
      <a:defRPr sz="3800" kern="1200">
        <a:solidFill>
          <a:schemeClr val="tx1"/>
        </a:solidFill>
        <a:latin typeface="+mn-lt"/>
        <a:ea typeface="+mn-ea"/>
        <a:cs typeface="+mn-cs"/>
      </a:defRPr>
    </a:lvl5pPr>
    <a:lvl6pPr marL="7053590" algn="l" defTabSz="2821436" rtl="0" eaLnBrk="1" latinLnBrk="0" hangingPunct="1">
      <a:defRPr sz="3800" kern="1200">
        <a:solidFill>
          <a:schemeClr val="tx1"/>
        </a:solidFill>
        <a:latin typeface="+mn-lt"/>
        <a:ea typeface="+mn-ea"/>
        <a:cs typeface="+mn-cs"/>
      </a:defRPr>
    </a:lvl6pPr>
    <a:lvl7pPr marL="8464309" algn="l" defTabSz="2821436" rtl="0" eaLnBrk="1" latinLnBrk="0" hangingPunct="1">
      <a:defRPr sz="3800" kern="1200">
        <a:solidFill>
          <a:schemeClr val="tx1"/>
        </a:solidFill>
        <a:latin typeface="+mn-lt"/>
        <a:ea typeface="+mn-ea"/>
        <a:cs typeface="+mn-cs"/>
      </a:defRPr>
    </a:lvl7pPr>
    <a:lvl8pPr marL="9875027" algn="l" defTabSz="2821436" rtl="0" eaLnBrk="1" latinLnBrk="0" hangingPunct="1">
      <a:defRPr sz="3800" kern="1200">
        <a:solidFill>
          <a:schemeClr val="tx1"/>
        </a:solidFill>
        <a:latin typeface="+mn-lt"/>
        <a:ea typeface="+mn-ea"/>
        <a:cs typeface="+mn-cs"/>
      </a:defRPr>
    </a:lvl8pPr>
    <a:lvl9pPr marL="11285745" algn="l" defTabSz="2821436" rtl="0" eaLnBrk="1" latinLnBrk="0" hangingPunct="1">
      <a:defRPr sz="3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14413" y="696913"/>
            <a:ext cx="4981575"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527124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36x72 Template - 5 columns">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792195C8-605B-4B74-A286-25C242B64A34}"/>
              </a:ext>
            </a:extLst>
          </p:cNvPr>
          <p:cNvSpPr>
            <a:spLocks noGrp="1"/>
          </p:cNvSpPr>
          <p:nvPr>
            <p:ph type="body" sz="quarter" idx="10" hasCustomPrompt="1"/>
          </p:nvPr>
        </p:nvSpPr>
        <p:spPr>
          <a:xfrm>
            <a:off x="398190" y="3703474"/>
            <a:ext cx="4743623" cy="5497678"/>
          </a:xfrm>
          <a:prstGeom prst="rect">
            <a:avLst/>
          </a:prstGeom>
          <a:solidFill>
            <a:schemeClr val="bg2"/>
          </a:solidFill>
        </p:spPr>
        <p:txBody>
          <a:bodyPr wrap="square" lIns="228589" tIns="228589" rIns="228589" bIns="228589">
            <a:noAutofit/>
          </a:bodyPr>
          <a:lstStyle>
            <a:lvl1pPr marL="0" marR="0" indent="0" algn="l" defTabSz="2743063" rtl="0" eaLnBrk="1" fontAlgn="auto" latinLnBrk="0" hangingPunct="1">
              <a:lnSpc>
                <a:spcPct val="100000"/>
              </a:lnSpc>
              <a:spcBef>
                <a:spcPct val="20000"/>
              </a:spcBef>
              <a:spcAft>
                <a:spcPts val="0"/>
              </a:spcAft>
              <a:buClrTx/>
              <a:buSzTx/>
              <a:buFont typeface="Arial" pitchFamily="34" charset="0"/>
              <a:buNone/>
              <a:tabLst/>
              <a:defRPr sz="2400">
                <a:solidFill>
                  <a:schemeClr val="tx2"/>
                </a:solidFill>
                <a:latin typeface="Helvetica" pitchFamily="2" charset="0"/>
                <a:cs typeface="Times New Roman" pitchFamily="18" charset="0"/>
              </a:defRPr>
            </a:lvl1pPr>
            <a:lvl2pPr marL="928641" indent="-357169">
              <a:defRPr sz="1563">
                <a:latin typeface="Trebuchet MS" pitchFamily="34" charset="0"/>
              </a:defRPr>
            </a:lvl2pPr>
            <a:lvl3pPr marL="1285811" indent="-357169">
              <a:defRPr sz="1563">
                <a:latin typeface="Trebuchet MS" pitchFamily="34" charset="0"/>
              </a:defRPr>
            </a:lvl3pPr>
            <a:lvl4pPr marL="1678698" indent="-392887">
              <a:defRPr sz="1563">
                <a:latin typeface="Trebuchet MS" pitchFamily="34" charset="0"/>
              </a:defRPr>
            </a:lvl4pPr>
            <a:lvl5pPr marL="1964433" indent="-285736">
              <a:defRPr sz="1563">
                <a:latin typeface="Trebuchet MS" pitchFamily="34" charset="0"/>
              </a:defRPr>
            </a:lvl5pPr>
          </a:lstStyle>
          <a:p>
            <a:pPr marL="0" marR="0" lvl="0" indent="0" algn="l" defTabSz="2743063" rtl="0" eaLnBrk="1" fontAlgn="auto" latinLnBrk="0" hangingPunct="1">
              <a:lnSpc>
                <a:spcPct val="100000"/>
              </a:lnSpc>
              <a:spcBef>
                <a:spcPct val="20000"/>
              </a:spcBef>
              <a:spcAft>
                <a:spcPts val="0"/>
              </a:spcAft>
              <a:buClrTx/>
              <a:buSzTx/>
              <a:buFont typeface="Arial" pitchFamily="34" charset="0"/>
              <a:buNone/>
              <a:tabLst/>
              <a:defRPr/>
            </a:pPr>
            <a:r>
              <a:rPr lang="en-US" dirty="0"/>
              <a:t>Introduction or Abstract</a:t>
            </a:r>
          </a:p>
        </p:txBody>
      </p:sp>
      <p:sp>
        <p:nvSpPr>
          <p:cNvPr id="33" name="Text Placeholder 5">
            <a:extLst>
              <a:ext uri="{FF2B5EF4-FFF2-40B4-BE49-F238E27FC236}">
                <a16:creationId xmlns:a16="http://schemas.microsoft.com/office/drawing/2014/main" id="{192F5738-E1B8-453B-B76E-B9A0E0AE52BD}"/>
              </a:ext>
            </a:extLst>
          </p:cNvPr>
          <p:cNvSpPr>
            <a:spLocks noGrp="1"/>
          </p:cNvSpPr>
          <p:nvPr>
            <p:ph type="body" sz="quarter" idx="20" hasCustomPrompt="1"/>
          </p:nvPr>
        </p:nvSpPr>
        <p:spPr>
          <a:xfrm>
            <a:off x="428440" y="9639616"/>
            <a:ext cx="4728498" cy="362712"/>
          </a:xfrm>
          <a:prstGeom prst="rect">
            <a:avLst/>
          </a:prstGeom>
          <a:solidFill>
            <a:schemeClr val="accent6"/>
          </a:solidFill>
          <a:ln>
            <a:noFill/>
          </a:ln>
        </p:spPr>
        <p:txBody>
          <a:bodyPr wrap="square" lIns="91436" tIns="91436" rIns="91436" bIns="91436" anchor="ctr" anchorCtr="0">
            <a:noAutofit/>
          </a:bodyPr>
          <a:lstStyle>
            <a:lvl1pPr marL="0" indent="0" algn="l">
              <a:buNone/>
              <a:defRPr sz="1400" b="1" u="none" baseline="0">
                <a:solidFill>
                  <a:schemeClr val="bg1"/>
                </a:solidFill>
                <a:latin typeface="Helvetica" pitchFamily="2" charset="0"/>
              </a:defRPr>
            </a:lvl1pPr>
          </a:lstStyle>
          <a:p>
            <a:pPr lvl="0"/>
            <a:r>
              <a:rPr lang="en-US" dirty="0"/>
              <a:t>(click to edit)  OBJECTIVES</a:t>
            </a:r>
          </a:p>
        </p:txBody>
      </p:sp>
      <p:sp>
        <p:nvSpPr>
          <p:cNvPr id="34" name="Text Placeholder 3">
            <a:extLst>
              <a:ext uri="{FF2B5EF4-FFF2-40B4-BE49-F238E27FC236}">
                <a16:creationId xmlns:a16="http://schemas.microsoft.com/office/drawing/2014/main" id="{B5F69B31-33ED-44E8-9365-211CF8344A86}"/>
              </a:ext>
            </a:extLst>
          </p:cNvPr>
          <p:cNvSpPr>
            <a:spLocks noGrp="1"/>
          </p:cNvSpPr>
          <p:nvPr>
            <p:ph type="body" sz="quarter" idx="96" hasCustomPrompt="1"/>
          </p:nvPr>
        </p:nvSpPr>
        <p:spPr>
          <a:xfrm>
            <a:off x="413315" y="10033632"/>
            <a:ext cx="4728498" cy="362712"/>
          </a:xfrm>
          <a:prstGeom prst="rect">
            <a:avLst/>
          </a:prstGeom>
        </p:spPr>
        <p:txBody>
          <a:bodyPr wrap="square" lIns="228589" tIns="228589" rIns="228589" bIns="228589" anchor="ctr" anchorCtr="0">
            <a:noAutofit/>
          </a:bodyPr>
          <a:lstStyle>
            <a:lvl1pPr marL="0" indent="0">
              <a:buNone/>
              <a:defRPr sz="1400">
                <a:solidFill>
                  <a:schemeClr val="tx2"/>
                </a:solidFill>
                <a:latin typeface="Helvetica" pitchFamily="2" charset="0"/>
                <a:cs typeface="Times New Roman" pitchFamily="18" charset="0"/>
              </a:defRPr>
            </a:lvl1pPr>
            <a:lvl2pPr marL="928641" indent="-357169">
              <a:defRPr sz="1563">
                <a:latin typeface="Trebuchet MS" pitchFamily="34" charset="0"/>
              </a:defRPr>
            </a:lvl2pPr>
            <a:lvl3pPr marL="1285811" indent="-357169">
              <a:defRPr sz="1563">
                <a:latin typeface="Trebuchet MS" pitchFamily="34" charset="0"/>
              </a:defRPr>
            </a:lvl3pPr>
            <a:lvl4pPr marL="1678698" indent="-392887">
              <a:defRPr sz="1563">
                <a:latin typeface="Trebuchet MS" pitchFamily="34" charset="0"/>
              </a:defRPr>
            </a:lvl4pPr>
            <a:lvl5pPr marL="1964433" indent="-285736">
              <a:defRPr sz="1563">
                <a:latin typeface="Trebuchet MS" pitchFamily="34" charset="0"/>
              </a:defRPr>
            </a:lvl5pPr>
          </a:lstStyle>
          <a:p>
            <a:pPr lvl="0"/>
            <a:r>
              <a:rPr lang="en-US" dirty="0"/>
              <a:t>Type in or paste your text here</a:t>
            </a:r>
          </a:p>
        </p:txBody>
      </p:sp>
      <p:sp>
        <p:nvSpPr>
          <p:cNvPr id="35" name="Text Placeholder 76">
            <a:extLst>
              <a:ext uri="{FF2B5EF4-FFF2-40B4-BE49-F238E27FC236}">
                <a16:creationId xmlns:a16="http://schemas.microsoft.com/office/drawing/2014/main" id="{D2F48B3F-A774-495E-922D-F4AD38D46D47}"/>
              </a:ext>
            </a:extLst>
          </p:cNvPr>
          <p:cNvSpPr>
            <a:spLocks noGrp="1"/>
          </p:cNvSpPr>
          <p:nvPr>
            <p:ph type="body" sz="quarter" idx="150" hasCustomPrompt="1"/>
          </p:nvPr>
        </p:nvSpPr>
        <p:spPr>
          <a:xfrm>
            <a:off x="398189" y="2555024"/>
            <a:ext cx="21604556" cy="764163"/>
          </a:xfrm>
          <a:prstGeom prst="rect">
            <a:avLst/>
          </a:prstGeom>
        </p:spPr>
        <p:txBody>
          <a:bodyPr anchor="t" anchorCtr="0">
            <a:normAutofit/>
          </a:bodyPr>
          <a:lstStyle>
            <a:lvl1pPr marL="0" indent="0" algn="l">
              <a:buFontTx/>
              <a:buNone/>
              <a:defRPr sz="2800" b="0" i="0">
                <a:solidFill>
                  <a:schemeClr val="accent3">
                    <a:lumMod val="75000"/>
                  </a:schemeClr>
                </a:solidFill>
                <a:latin typeface="Helvetica Light" panose="020B0403020202020204" pitchFamily="34" charset="0"/>
              </a:defRPr>
            </a:lvl1pPr>
            <a:lvl2pPr>
              <a:buFontTx/>
              <a:buNone/>
              <a:defRPr sz="4500"/>
            </a:lvl2pPr>
            <a:lvl3pPr>
              <a:buFontTx/>
              <a:buNone/>
              <a:defRPr sz="4500"/>
            </a:lvl3pPr>
            <a:lvl4pPr>
              <a:buFontTx/>
              <a:buNone/>
              <a:defRPr sz="4500"/>
            </a:lvl4pPr>
            <a:lvl5pPr>
              <a:buFontTx/>
              <a:buNone/>
              <a:defRPr sz="4500"/>
            </a:lvl5pPr>
          </a:lstStyle>
          <a:p>
            <a:pPr lvl="0"/>
            <a:r>
              <a:rPr lang="en-US" dirty="0"/>
              <a:t>Click here to add affiliations</a:t>
            </a:r>
          </a:p>
        </p:txBody>
      </p:sp>
      <p:sp>
        <p:nvSpPr>
          <p:cNvPr id="36" name="Text Placeholder 76">
            <a:extLst>
              <a:ext uri="{FF2B5EF4-FFF2-40B4-BE49-F238E27FC236}">
                <a16:creationId xmlns:a16="http://schemas.microsoft.com/office/drawing/2014/main" id="{8A62B66C-35E3-4912-B585-BBE4208F47D8}"/>
              </a:ext>
            </a:extLst>
          </p:cNvPr>
          <p:cNvSpPr>
            <a:spLocks noGrp="1"/>
          </p:cNvSpPr>
          <p:nvPr>
            <p:ph type="body" sz="quarter" idx="151" hasCustomPrompt="1"/>
          </p:nvPr>
        </p:nvSpPr>
        <p:spPr>
          <a:xfrm>
            <a:off x="398188" y="1942696"/>
            <a:ext cx="21604559" cy="549042"/>
          </a:xfrm>
          <a:prstGeom prst="rect">
            <a:avLst/>
          </a:prstGeom>
        </p:spPr>
        <p:txBody>
          <a:bodyPr anchor="t" anchorCtr="0">
            <a:normAutofit/>
          </a:bodyPr>
          <a:lstStyle>
            <a:lvl1pPr marL="0" indent="0" algn="l">
              <a:buFontTx/>
              <a:buNone/>
              <a:defRPr sz="2800" b="0" i="0">
                <a:solidFill>
                  <a:schemeClr val="accent3">
                    <a:lumMod val="75000"/>
                  </a:schemeClr>
                </a:solidFill>
                <a:latin typeface="Helvetica Light" panose="020B0403020202020204" pitchFamily="34" charset="0"/>
              </a:defRPr>
            </a:lvl1pPr>
            <a:lvl2pPr>
              <a:buFontTx/>
              <a:buNone/>
              <a:defRPr sz="4500"/>
            </a:lvl2pPr>
            <a:lvl3pPr>
              <a:buFontTx/>
              <a:buNone/>
              <a:defRPr sz="4500"/>
            </a:lvl3pPr>
            <a:lvl4pPr>
              <a:buFontTx/>
              <a:buNone/>
              <a:defRPr sz="4500"/>
            </a:lvl4pPr>
            <a:lvl5pPr>
              <a:buFontTx/>
              <a:buNone/>
              <a:defRPr sz="4500"/>
            </a:lvl5pPr>
          </a:lstStyle>
          <a:p>
            <a:pPr lvl="0"/>
            <a:r>
              <a:rPr lang="en-US" dirty="0"/>
              <a:t>Click here to add authors</a:t>
            </a:r>
          </a:p>
        </p:txBody>
      </p:sp>
      <p:sp>
        <p:nvSpPr>
          <p:cNvPr id="37" name="Text Placeholder 76">
            <a:extLst>
              <a:ext uri="{FF2B5EF4-FFF2-40B4-BE49-F238E27FC236}">
                <a16:creationId xmlns:a16="http://schemas.microsoft.com/office/drawing/2014/main" id="{AFF109BD-540E-4305-BFA5-F3CDD7BBC0FA}"/>
              </a:ext>
            </a:extLst>
          </p:cNvPr>
          <p:cNvSpPr>
            <a:spLocks noGrp="1"/>
          </p:cNvSpPr>
          <p:nvPr>
            <p:ph type="body" sz="quarter" idx="153" hasCustomPrompt="1"/>
          </p:nvPr>
        </p:nvSpPr>
        <p:spPr>
          <a:xfrm>
            <a:off x="398190" y="679712"/>
            <a:ext cx="21604561" cy="1199699"/>
          </a:xfrm>
          <a:prstGeom prst="rect">
            <a:avLst/>
          </a:prstGeom>
        </p:spPr>
        <p:txBody>
          <a:bodyPr anchor="t" anchorCtr="0">
            <a:normAutofit/>
          </a:bodyPr>
          <a:lstStyle>
            <a:lvl1pPr marL="0" indent="0" algn="l">
              <a:buFontTx/>
              <a:buNone/>
              <a:defRPr sz="3750" b="1" i="0">
                <a:solidFill>
                  <a:schemeClr val="accent3">
                    <a:lumMod val="75000"/>
                  </a:schemeClr>
                </a:solidFill>
                <a:latin typeface="Helvetica Light" panose="020B0403020202020204" pitchFamily="34" charset="0"/>
              </a:defRPr>
            </a:lvl1pPr>
            <a:lvl2pPr>
              <a:buFontTx/>
              <a:buNone/>
              <a:defRPr sz="4500"/>
            </a:lvl2pPr>
            <a:lvl3pPr>
              <a:buFontTx/>
              <a:buNone/>
              <a:defRPr sz="4500"/>
            </a:lvl3pPr>
            <a:lvl4pPr>
              <a:buFontTx/>
              <a:buNone/>
              <a:defRPr sz="4500"/>
            </a:lvl4pPr>
            <a:lvl5pPr>
              <a:buFontTx/>
              <a:buNone/>
              <a:defRPr sz="4500"/>
            </a:lvl5pPr>
          </a:lstStyle>
          <a:p>
            <a:pPr lvl="0"/>
            <a:r>
              <a:rPr lang="en-US" dirty="0"/>
              <a:t>Click here to add title</a:t>
            </a:r>
          </a:p>
        </p:txBody>
      </p:sp>
      <p:sp>
        <p:nvSpPr>
          <p:cNvPr id="38" name="Text Placeholder 5">
            <a:extLst>
              <a:ext uri="{FF2B5EF4-FFF2-40B4-BE49-F238E27FC236}">
                <a16:creationId xmlns:a16="http://schemas.microsoft.com/office/drawing/2014/main" id="{5B918B21-E458-4805-B3C3-053C0895F81E}"/>
              </a:ext>
            </a:extLst>
          </p:cNvPr>
          <p:cNvSpPr>
            <a:spLocks noGrp="1"/>
          </p:cNvSpPr>
          <p:nvPr>
            <p:ph type="body" sz="quarter" idx="154" hasCustomPrompt="1"/>
          </p:nvPr>
        </p:nvSpPr>
        <p:spPr>
          <a:xfrm>
            <a:off x="5885515" y="3792374"/>
            <a:ext cx="4728498" cy="362712"/>
          </a:xfrm>
          <a:prstGeom prst="rect">
            <a:avLst/>
          </a:prstGeom>
          <a:solidFill>
            <a:schemeClr val="accent6"/>
          </a:solidFill>
          <a:ln>
            <a:noFill/>
          </a:ln>
        </p:spPr>
        <p:txBody>
          <a:bodyPr wrap="square" lIns="91436" tIns="91436" rIns="91436" bIns="91436" anchor="ctr" anchorCtr="0">
            <a:noAutofit/>
          </a:bodyPr>
          <a:lstStyle>
            <a:lvl1pPr marL="0" indent="0" algn="l">
              <a:buNone/>
              <a:defRPr sz="1400" b="1" u="none" baseline="0">
                <a:solidFill>
                  <a:schemeClr val="bg1"/>
                </a:solidFill>
                <a:latin typeface="Helvetica" pitchFamily="2" charset="0"/>
              </a:defRPr>
            </a:lvl1pPr>
          </a:lstStyle>
          <a:p>
            <a:pPr lvl="0"/>
            <a:r>
              <a:rPr lang="en-US" dirty="0"/>
              <a:t>(click to edit)  MATERIALS &amp; METHODS</a:t>
            </a:r>
          </a:p>
        </p:txBody>
      </p:sp>
      <p:sp>
        <p:nvSpPr>
          <p:cNvPr id="39" name="Text Placeholder 3">
            <a:extLst>
              <a:ext uri="{FF2B5EF4-FFF2-40B4-BE49-F238E27FC236}">
                <a16:creationId xmlns:a16="http://schemas.microsoft.com/office/drawing/2014/main" id="{FE5322DA-9C0D-4716-816E-20532D2CC5FD}"/>
              </a:ext>
            </a:extLst>
          </p:cNvPr>
          <p:cNvSpPr>
            <a:spLocks noGrp="1"/>
          </p:cNvSpPr>
          <p:nvPr>
            <p:ph type="body" sz="quarter" idx="155" hasCustomPrompt="1"/>
          </p:nvPr>
        </p:nvSpPr>
        <p:spPr>
          <a:xfrm>
            <a:off x="5870389" y="4186390"/>
            <a:ext cx="4728498" cy="362712"/>
          </a:xfrm>
          <a:prstGeom prst="rect">
            <a:avLst/>
          </a:prstGeom>
        </p:spPr>
        <p:txBody>
          <a:bodyPr wrap="square" lIns="228589" tIns="228589" rIns="228589" bIns="228589" anchor="ctr" anchorCtr="0">
            <a:noAutofit/>
          </a:bodyPr>
          <a:lstStyle>
            <a:lvl1pPr marL="0" indent="0">
              <a:buNone/>
              <a:defRPr sz="1400">
                <a:solidFill>
                  <a:schemeClr val="tx2"/>
                </a:solidFill>
                <a:latin typeface="Helvetica" pitchFamily="2" charset="0"/>
                <a:cs typeface="Times New Roman" pitchFamily="18" charset="0"/>
              </a:defRPr>
            </a:lvl1pPr>
            <a:lvl2pPr marL="928641" indent="-357169">
              <a:defRPr sz="1563">
                <a:latin typeface="Trebuchet MS" pitchFamily="34" charset="0"/>
              </a:defRPr>
            </a:lvl2pPr>
            <a:lvl3pPr marL="1285811" indent="-357169">
              <a:defRPr sz="1563">
                <a:latin typeface="Trebuchet MS" pitchFamily="34" charset="0"/>
              </a:defRPr>
            </a:lvl3pPr>
            <a:lvl4pPr marL="1678698" indent="-392887">
              <a:defRPr sz="1563">
                <a:latin typeface="Trebuchet MS" pitchFamily="34" charset="0"/>
              </a:defRPr>
            </a:lvl4pPr>
            <a:lvl5pPr marL="1964433" indent="-285736">
              <a:defRPr sz="1563">
                <a:latin typeface="Trebuchet MS" pitchFamily="34" charset="0"/>
              </a:defRPr>
            </a:lvl5pPr>
          </a:lstStyle>
          <a:p>
            <a:pPr lvl="0"/>
            <a:r>
              <a:rPr lang="en-US" dirty="0"/>
              <a:t>Type in or paste your text here</a:t>
            </a:r>
          </a:p>
        </p:txBody>
      </p:sp>
      <p:sp>
        <p:nvSpPr>
          <p:cNvPr id="40" name="Text Placeholder 5">
            <a:extLst>
              <a:ext uri="{FF2B5EF4-FFF2-40B4-BE49-F238E27FC236}">
                <a16:creationId xmlns:a16="http://schemas.microsoft.com/office/drawing/2014/main" id="{C66C52D4-A74D-4248-A665-214AD5898F1F}"/>
              </a:ext>
            </a:extLst>
          </p:cNvPr>
          <p:cNvSpPr>
            <a:spLocks noGrp="1"/>
          </p:cNvSpPr>
          <p:nvPr>
            <p:ph type="body" sz="quarter" idx="156" hasCustomPrompt="1"/>
          </p:nvPr>
        </p:nvSpPr>
        <p:spPr>
          <a:xfrm>
            <a:off x="16892087" y="3792374"/>
            <a:ext cx="4728498" cy="362712"/>
          </a:xfrm>
          <a:prstGeom prst="rect">
            <a:avLst/>
          </a:prstGeom>
          <a:solidFill>
            <a:schemeClr val="accent6"/>
          </a:solidFill>
          <a:ln>
            <a:noFill/>
          </a:ln>
        </p:spPr>
        <p:txBody>
          <a:bodyPr wrap="square" lIns="91436" tIns="91436" rIns="91436" bIns="91436" anchor="ctr" anchorCtr="0">
            <a:noAutofit/>
          </a:bodyPr>
          <a:lstStyle>
            <a:lvl1pPr marL="0" indent="0" algn="l">
              <a:buNone/>
              <a:defRPr sz="1400" b="1" u="none" baseline="0">
                <a:solidFill>
                  <a:schemeClr val="bg1"/>
                </a:solidFill>
                <a:latin typeface="Helvetica" pitchFamily="2" charset="0"/>
              </a:defRPr>
            </a:lvl1pPr>
          </a:lstStyle>
          <a:p>
            <a:pPr lvl="0"/>
            <a:r>
              <a:rPr lang="en-US" dirty="0"/>
              <a:t>(click to edit)  RESULTS Cont’d</a:t>
            </a:r>
          </a:p>
        </p:txBody>
      </p:sp>
      <p:sp>
        <p:nvSpPr>
          <p:cNvPr id="41" name="Text Placeholder 3">
            <a:extLst>
              <a:ext uri="{FF2B5EF4-FFF2-40B4-BE49-F238E27FC236}">
                <a16:creationId xmlns:a16="http://schemas.microsoft.com/office/drawing/2014/main" id="{87709D18-2551-4877-9987-5E858A8A3D75}"/>
              </a:ext>
            </a:extLst>
          </p:cNvPr>
          <p:cNvSpPr>
            <a:spLocks noGrp="1"/>
          </p:cNvSpPr>
          <p:nvPr>
            <p:ph type="body" sz="quarter" idx="157" hasCustomPrompt="1"/>
          </p:nvPr>
        </p:nvSpPr>
        <p:spPr>
          <a:xfrm>
            <a:off x="16876960" y="4186390"/>
            <a:ext cx="4728498" cy="362712"/>
          </a:xfrm>
          <a:prstGeom prst="rect">
            <a:avLst/>
          </a:prstGeom>
        </p:spPr>
        <p:txBody>
          <a:bodyPr wrap="square" lIns="228589" tIns="228589" rIns="228589" bIns="228589" anchor="ctr" anchorCtr="0">
            <a:noAutofit/>
          </a:bodyPr>
          <a:lstStyle>
            <a:lvl1pPr marL="0" indent="0">
              <a:buNone/>
              <a:defRPr sz="1400">
                <a:solidFill>
                  <a:schemeClr val="tx2"/>
                </a:solidFill>
                <a:latin typeface="Helvetica" pitchFamily="2" charset="0"/>
                <a:cs typeface="Times New Roman" pitchFamily="18" charset="0"/>
              </a:defRPr>
            </a:lvl1pPr>
            <a:lvl2pPr marL="928641" indent="-357169">
              <a:defRPr sz="1563">
                <a:latin typeface="Trebuchet MS" pitchFamily="34" charset="0"/>
              </a:defRPr>
            </a:lvl2pPr>
            <a:lvl3pPr marL="1285811" indent="-357169">
              <a:defRPr sz="1563">
                <a:latin typeface="Trebuchet MS" pitchFamily="34" charset="0"/>
              </a:defRPr>
            </a:lvl3pPr>
            <a:lvl4pPr marL="1678698" indent="-392887">
              <a:defRPr sz="1563">
                <a:latin typeface="Trebuchet MS" pitchFamily="34" charset="0"/>
              </a:defRPr>
            </a:lvl4pPr>
            <a:lvl5pPr marL="1964433" indent="-285736">
              <a:defRPr sz="1563">
                <a:latin typeface="Trebuchet MS" pitchFamily="34" charset="0"/>
              </a:defRPr>
            </a:lvl5pPr>
          </a:lstStyle>
          <a:p>
            <a:pPr lvl="0"/>
            <a:r>
              <a:rPr lang="en-US" dirty="0"/>
              <a:t>Type in or paste your text here</a:t>
            </a:r>
          </a:p>
        </p:txBody>
      </p:sp>
      <p:sp>
        <p:nvSpPr>
          <p:cNvPr id="42" name="Text Placeholder 5">
            <a:extLst>
              <a:ext uri="{FF2B5EF4-FFF2-40B4-BE49-F238E27FC236}">
                <a16:creationId xmlns:a16="http://schemas.microsoft.com/office/drawing/2014/main" id="{724BF20C-13A8-4B55-9948-41AB274371F8}"/>
              </a:ext>
            </a:extLst>
          </p:cNvPr>
          <p:cNvSpPr>
            <a:spLocks noGrp="1"/>
          </p:cNvSpPr>
          <p:nvPr>
            <p:ph type="body" sz="quarter" idx="158" hasCustomPrompt="1"/>
          </p:nvPr>
        </p:nvSpPr>
        <p:spPr>
          <a:xfrm>
            <a:off x="22300750" y="3792374"/>
            <a:ext cx="4728498" cy="362712"/>
          </a:xfrm>
          <a:prstGeom prst="rect">
            <a:avLst/>
          </a:prstGeom>
          <a:solidFill>
            <a:schemeClr val="accent6"/>
          </a:solidFill>
          <a:ln>
            <a:noFill/>
          </a:ln>
        </p:spPr>
        <p:txBody>
          <a:bodyPr wrap="square" lIns="91436" tIns="91436" rIns="91436" bIns="91436" anchor="ctr" anchorCtr="0">
            <a:noAutofit/>
          </a:bodyPr>
          <a:lstStyle>
            <a:lvl1pPr marL="0" indent="0" algn="l">
              <a:buNone/>
              <a:defRPr sz="1400" b="1" u="none" baseline="0">
                <a:solidFill>
                  <a:schemeClr val="bg1"/>
                </a:solidFill>
                <a:latin typeface="Helvetica" pitchFamily="2" charset="0"/>
              </a:defRPr>
            </a:lvl1pPr>
          </a:lstStyle>
          <a:p>
            <a:pPr lvl="0"/>
            <a:r>
              <a:rPr lang="en-US" dirty="0"/>
              <a:t>(click to edit)  CONCLUSIONS</a:t>
            </a:r>
          </a:p>
        </p:txBody>
      </p:sp>
      <p:sp>
        <p:nvSpPr>
          <p:cNvPr id="43" name="Text Placeholder 3">
            <a:extLst>
              <a:ext uri="{FF2B5EF4-FFF2-40B4-BE49-F238E27FC236}">
                <a16:creationId xmlns:a16="http://schemas.microsoft.com/office/drawing/2014/main" id="{C1C657EF-5769-4145-9FEB-9C9383E4ED4E}"/>
              </a:ext>
            </a:extLst>
          </p:cNvPr>
          <p:cNvSpPr>
            <a:spLocks noGrp="1"/>
          </p:cNvSpPr>
          <p:nvPr>
            <p:ph type="body" sz="quarter" idx="159" hasCustomPrompt="1"/>
          </p:nvPr>
        </p:nvSpPr>
        <p:spPr>
          <a:xfrm>
            <a:off x="22285624" y="4186390"/>
            <a:ext cx="4728498" cy="362712"/>
          </a:xfrm>
          <a:prstGeom prst="rect">
            <a:avLst/>
          </a:prstGeom>
        </p:spPr>
        <p:txBody>
          <a:bodyPr wrap="square" lIns="228589" tIns="228589" rIns="228589" bIns="228589" anchor="ctr" anchorCtr="0">
            <a:noAutofit/>
          </a:bodyPr>
          <a:lstStyle>
            <a:lvl1pPr marL="0" indent="0">
              <a:buNone/>
              <a:defRPr sz="1400">
                <a:solidFill>
                  <a:schemeClr val="tx2"/>
                </a:solidFill>
                <a:latin typeface="Helvetica" pitchFamily="2" charset="0"/>
                <a:cs typeface="Times New Roman" pitchFamily="18" charset="0"/>
              </a:defRPr>
            </a:lvl1pPr>
            <a:lvl2pPr marL="928641" indent="-357169">
              <a:defRPr sz="1563">
                <a:latin typeface="Trebuchet MS" pitchFamily="34" charset="0"/>
              </a:defRPr>
            </a:lvl2pPr>
            <a:lvl3pPr marL="1285811" indent="-357169">
              <a:defRPr sz="1563">
                <a:latin typeface="Trebuchet MS" pitchFamily="34" charset="0"/>
              </a:defRPr>
            </a:lvl3pPr>
            <a:lvl4pPr marL="1678698" indent="-392887">
              <a:defRPr sz="1563">
                <a:latin typeface="Trebuchet MS" pitchFamily="34" charset="0"/>
              </a:defRPr>
            </a:lvl4pPr>
            <a:lvl5pPr marL="1964433" indent="-285736">
              <a:defRPr sz="1563">
                <a:latin typeface="Trebuchet MS" pitchFamily="34" charset="0"/>
              </a:defRPr>
            </a:lvl5pPr>
          </a:lstStyle>
          <a:p>
            <a:pPr lvl="0"/>
            <a:r>
              <a:rPr lang="en-US" dirty="0"/>
              <a:t>Type in or paste your text here</a:t>
            </a:r>
          </a:p>
        </p:txBody>
      </p:sp>
      <p:sp>
        <p:nvSpPr>
          <p:cNvPr id="44" name="Text Placeholder 5">
            <a:extLst>
              <a:ext uri="{FF2B5EF4-FFF2-40B4-BE49-F238E27FC236}">
                <a16:creationId xmlns:a16="http://schemas.microsoft.com/office/drawing/2014/main" id="{EB7829A6-FB1C-4896-BE8F-0EB3527C8EAE}"/>
              </a:ext>
            </a:extLst>
          </p:cNvPr>
          <p:cNvSpPr>
            <a:spLocks noGrp="1"/>
          </p:cNvSpPr>
          <p:nvPr>
            <p:ph type="body" sz="quarter" idx="160" hasCustomPrompt="1"/>
          </p:nvPr>
        </p:nvSpPr>
        <p:spPr>
          <a:xfrm>
            <a:off x="22300750" y="9639616"/>
            <a:ext cx="4728498" cy="362712"/>
          </a:xfrm>
          <a:prstGeom prst="rect">
            <a:avLst/>
          </a:prstGeom>
          <a:solidFill>
            <a:schemeClr val="accent6"/>
          </a:solidFill>
          <a:ln>
            <a:noFill/>
          </a:ln>
        </p:spPr>
        <p:txBody>
          <a:bodyPr wrap="square" lIns="91436" tIns="91436" rIns="91436" bIns="91436" anchor="ctr" anchorCtr="0">
            <a:noAutofit/>
          </a:bodyPr>
          <a:lstStyle>
            <a:lvl1pPr marL="0" indent="0" algn="l">
              <a:buNone/>
              <a:defRPr sz="1400" b="1" u="none" baseline="0">
                <a:solidFill>
                  <a:schemeClr val="bg1"/>
                </a:solidFill>
                <a:latin typeface="Helvetica" pitchFamily="2" charset="0"/>
              </a:defRPr>
            </a:lvl1pPr>
          </a:lstStyle>
          <a:p>
            <a:pPr lvl="0"/>
            <a:r>
              <a:rPr lang="en-US" dirty="0"/>
              <a:t>(click to edit)  REFERENCES</a:t>
            </a:r>
          </a:p>
        </p:txBody>
      </p:sp>
      <p:sp>
        <p:nvSpPr>
          <p:cNvPr id="45" name="Text Placeholder 3">
            <a:extLst>
              <a:ext uri="{FF2B5EF4-FFF2-40B4-BE49-F238E27FC236}">
                <a16:creationId xmlns:a16="http://schemas.microsoft.com/office/drawing/2014/main" id="{F46EA845-589C-46C1-AE28-0F0B6B824FA4}"/>
              </a:ext>
            </a:extLst>
          </p:cNvPr>
          <p:cNvSpPr>
            <a:spLocks noGrp="1"/>
          </p:cNvSpPr>
          <p:nvPr>
            <p:ph type="body" sz="quarter" idx="161" hasCustomPrompt="1"/>
          </p:nvPr>
        </p:nvSpPr>
        <p:spPr>
          <a:xfrm>
            <a:off x="22285624" y="10033632"/>
            <a:ext cx="4728498" cy="362712"/>
          </a:xfrm>
          <a:prstGeom prst="rect">
            <a:avLst/>
          </a:prstGeom>
        </p:spPr>
        <p:txBody>
          <a:bodyPr wrap="square" lIns="228589" tIns="228589" rIns="228589" bIns="228589" anchor="ctr" anchorCtr="0">
            <a:noAutofit/>
          </a:bodyPr>
          <a:lstStyle>
            <a:lvl1pPr marL="0" indent="0">
              <a:buNone/>
              <a:defRPr sz="1400">
                <a:solidFill>
                  <a:schemeClr val="tx2"/>
                </a:solidFill>
                <a:latin typeface="Helvetica" pitchFamily="2" charset="0"/>
                <a:cs typeface="Times New Roman" pitchFamily="18" charset="0"/>
              </a:defRPr>
            </a:lvl1pPr>
            <a:lvl2pPr marL="928641" indent="-357169">
              <a:defRPr sz="1563">
                <a:latin typeface="Trebuchet MS" pitchFamily="34" charset="0"/>
              </a:defRPr>
            </a:lvl2pPr>
            <a:lvl3pPr marL="1285811" indent="-357169">
              <a:defRPr sz="1563">
                <a:latin typeface="Trebuchet MS" pitchFamily="34" charset="0"/>
              </a:defRPr>
            </a:lvl3pPr>
            <a:lvl4pPr marL="1678698" indent="-392887">
              <a:defRPr sz="1563">
                <a:latin typeface="Trebuchet MS" pitchFamily="34" charset="0"/>
              </a:defRPr>
            </a:lvl4pPr>
            <a:lvl5pPr marL="1964433" indent="-285736">
              <a:defRPr sz="1563">
                <a:latin typeface="Trebuchet MS" pitchFamily="34" charset="0"/>
              </a:defRPr>
            </a:lvl5pPr>
          </a:lstStyle>
          <a:p>
            <a:pPr lvl="0"/>
            <a:r>
              <a:rPr lang="en-US" dirty="0"/>
              <a:t>Type in or paste your text here</a:t>
            </a:r>
          </a:p>
        </p:txBody>
      </p:sp>
      <p:sp>
        <p:nvSpPr>
          <p:cNvPr id="46" name="Text Placeholder 5">
            <a:extLst>
              <a:ext uri="{FF2B5EF4-FFF2-40B4-BE49-F238E27FC236}">
                <a16:creationId xmlns:a16="http://schemas.microsoft.com/office/drawing/2014/main" id="{17B17ECF-6FCE-45A0-A50F-EF9BF9D561C0}"/>
              </a:ext>
            </a:extLst>
          </p:cNvPr>
          <p:cNvSpPr>
            <a:spLocks noGrp="1"/>
          </p:cNvSpPr>
          <p:nvPr>
            <p:ph type="body" sz="quarter" idx="162" hasCustomPrompt="1"/>
          </p:nvPr>
        </p:nvSpPr>
        <p:spPr>
          <a:xfrm>
            <a:off x="11374440" y="3792374"/>
            <a:ext cx="4728498" cy="362712"/>
          </a:xfrm>
          <a:prstGeom prst="rect">
            <a:avLst/>
          </a:prstGeom>
          <a:solidFill>
            <a:schemeClr val="accent6"/>
          </a:solidFill>
          <a:ln>
            <a:noFill/>
          </a:ln>
        </p:spPr>
        <p:txBody>
          <a:bodyPr wrap="square" lIns="91436" tIns="91436" rIns="91436" bIns="91436" anchor="ctr" anchorCtr="0">
            <a:noAutofit/>
          </a:bodyPr>
          <a:lstStyle>
            <a:lvl1pPr marL="0" indent="0" algn="l">
              <a:buNone/>
              <a:defRPr sz="1400" b="1" u="none" baseline="0">
                <a:solidFill>
                  <a:schemeClr val="bg1"/>
                </a:solidFill>
                <a:latin typeface="Helvetica" pitchFamily="2" charset="0"/>
              </a:defRPr>
            </a:lvl1pPr>
          </a:lstStyle>
          <a:p>
            <a:pPr lvl="0"/>
            <a:r>
              <a:rPr lang="en-US" dirty="0"/>
              <a:t>(click to edit)  RESULTS</a:t>
            </a:r>
          </a:p>
        </p:txBody>
      </p:sp>
      <p:sp>
        <p:nvSpPr>
          <p:cNvPr id="47" name="Text Placeholder 3">
            <a:extLst>
              <a:ext uri="{FF2B5EF4-FFF2-40B4-BE49-F238E27FC236}">
                <a16:creationId xmlns:a16="http://schemas.microsoft.com/office/drawing/2014/main" id="{09D1871F-E585-4E64-8060-31B4AC28796F}"/>
              </a:ext>
            </a:extLst>
          </p:cNvPr>
          <p:cNvSpPr>
            <a:spLocks noGrp="1"/>
          </p:cNvSpPr>
          <p:nvPr>
            <p:ph type="body" sz="quarter" idx="163" hasCustomPrompt="1"/>
          </p:nvPr>
        </p:nvSpPr>
        <p:spPr>
          <a:xfrm>
            <a:off x="11359314" y="4186390"/>
            <a:ext cx="4728498" cy="362712"/>
          </a:xfrm>
          <a:prstGeom prst="rect">
            <a:avLst/>
          </a:prstGeom>
        </p:spPr>
        <p:txBody>
          <a:bodyPr wrap="square" lIns="228589" tIns="228589" rIns="228589" bIns="228589" anchor="ctr" anchorCtr="0">
            <a:noAutofit/>
          </a:bodyPr>
          <a:lstStyle>
            <a:lvl1pPr marL="0" indent="0">
              <a:buNone/>
              <a:defRPr sz="1400">
                <a:solidFill>
                  <a:schemeClr val="tx2"/>
                </a:solidFill>
                <a:latin typeface="Helvetica" pitchFamily="2" charset="0"/>
                <a:cs typeface="Times New Roman" pitchFamily="18" charset="0"/>
              </a:defRPr>
            </a:lvl1pPr>
            <a:lvl2pPr marL="928641" indent="-357169">
              <a:defRPr sz="1563">
                <a:latin typeface="Trebuchet MS" pitchFamily="34" charset="0"/>
              </a:defRPr>
            </a:lvl2pPr>
            <a:lvl3pPr marL="1285811" indent="-357169">
              <a:defRPr sz="1563">
                <a:latin typeface="Trebuchet MS" pitchFamily="34" charset="0"/>
              </a:defRPr>
            </a:lvl3pPr>
            <a:lvl4pPr marL="1678698" indent="-392887">
              <a:defRPr sz="1563">
                <a:latin typeface="Trebuchet MS" pitchFamily="34" charset="0"/>
              </a:defRPr>
            </a:lvl4pPr>
            <a:lvl5pPr marL="1964433" indent="-285736">
              <a:defRPr sz="1563">
                <a:latin typeface="Trebuchet MS" pitchFamily="34" charset="0"/>
              </a:defRPr>
            </a:lvl5pPr>
          </a:lstStyle>
          <a:p>
            <a:pPr lvl="0"/>
            <a:r>
              <a:rPr lang="en-US" dirty="0"/>
              <a:t>Type in or paste your text here</a:t>
            </a:r>
          </a:p>
        </p:txBody>
      </p:sp>
    </p:spTree>
    <p:extLst>
      <p:ext uri="{BB962C8B-B14F-4D97-AF65-F5344CB8AC3E}">
        <p14:creationId xmlns:p14="http://schemas.microsoft.com/office/powerpoint/2010/main" val="1134837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D29E76DE-0BD7-A34C-AA9C-4640F4516CD6}"/>
              </a:ext>
            </a:extLst>
          </p:cNvPr>
          <p:cNvSpPr>
            <a:spLocks noGrp="1"/>
          </p:cNvSpPr>
          <p:nvPr>
            <p:ph type="body" sz="quarter" idx="10" hasCustomPrompt="1"/>
          </p:nvPr>
        </p:nvSpPr>
        <p:spPr>
          <a:xfrm>
            <a:off x="398190" y="3703474"/>
            <a:ext cx="4743623" cy="5497678"/>
          </a:xfrm>
          <a:prstGeom prst="rect">
            <a:avLst/>
          </a:prstGeom>
          <a:solidFill>
            <a:schemeClr val="bg2"/>
          </a:solidFill>
        </p:spPr>
        <p:txBody>
          <a:bodyPr wrap="square" lIns="228589" tIns="228589" rIns="228589" bIns="228589">
            <a:noAutofit/>
          </a:bodyPr>
          <a:lstStyle>
            <a:lvl1pPr marL="0" marR="0" indent="0" algn="l" defTabSz="2743063" rtl="0" eaLnBrk="1" fontAlgn="auto" latinLnBrk="0" hangingPunct="1">
              <a:lnSpc>
                <a:spcPct val="100000"/>
              </a:lnSpc>
              <a:spcBef>
                <a:spcPct val="20000"/>
              </a:spcBef>
              <a:spcAft>
                <a:spcPts val="0"/>
              </a:spcAft>
              <a:buClrTx/>
              <a:buSzTx/>
              <a:buFont typeface="Arial" pitchFamily="34" charset="0"/>
              <a:buNone/>
              <a:tabLst/>
              <a:defRPr sz="2400">
                <a:solidFill>
                  <a:schemeClr val="tx2"/>
                </a:solidFill>
                <a:latin typeface="Helvetica" pitchFamily="2" charset="0"/>
                <a:cs typeface="Times New Roman" pitchFamily="18" charset="0"/>
              </a:defRPr>
            </a:lvl1pPr>
            <a:lvl2pPr marL="928641" indent="-357169">
              <a:defRPr sz="1563">
                <a:latin typeface="Trebuchet MS" pitchFamily="34" charset="0"/>
              </a:defRPr>
            </a:lvl2pPr>
            <a:lvl3pPr marL="1285811" indent="-357169">
              <a:defRPr sz="1563">
                <a:latin typeface="Trebuchet MS" pitchFamily="34" charset="0"/>
              </a:defRPr>
            </a:lvl3pPr>
            <a:lvl4pPr marL="1678698" indent="-392887">
              <a:defRPr sz="1563">
                <a:latin typeface="Trebuchet MS" pitchFamily="34" charset="0"/>
              </a:defRPr>
            </a:lvl4pPr>
            <a:lvl5pPr marL="1964433" indent="-285736">
              <a:defRPr sz="1563">
                <a:latin typeface="Trebuchet MS" pitchFamily="34" charset="0"/>
              </a:defRPr>
            </a:lvl5pPr>
          </a:lstStyle>
          <a:p>
            <a:pPr marL="0" marR="0" lvl="0" indent="0" algn="l" defTabSz="2743063" rtl="0" eaLnBrk="1" fontAlgn="auto" latinLnBrk="0" hangingPunct="1">
              <a:lnSpc>
                <a:spcPct val="100000"/>
              </a:lnSpc>
              <a:spcBef>
                <a:spcPct val="20000"/>
              </a:spcBef>
              <a:spcAft>
                <a:spcPts val="0"/>
              </a:spcAft>
              <a:buClrTx/>
              <a:buSzTx/>
              <a:buFont typeface="Arial" pitchFamily="34" charset="0"/>
              <a:buNone/>
              <a:tabLst/>
              <a:defRPr/>
            </a:pPr>
            <a:r>
              <a:rPr lang="en-US" dirty="0"/>
              <a:t>Introduction or Abstract</a:t>
            </a:r>
          </a:p>
        </p:txBody>
      </p:sp>
      <p:sp>
        <p:nvSpPr>
          <p:cNvPr id="3" name="Text Placeholder 5">
            <a:extLst>
              <a:ext uri="{FF2B5EF4-FFF2-40B4-BE49-F238E27FC236}">
                <a16:creationId xmlns:a16="http://schemas.microsoft.com/office/drawing/2014/main" id="{041F7747-73CC-FF46-AD74-EB4850058C6C}"/>
              </a:ext>
            </a:extLst>
          </p:cNvPr>
          <p:cNvSpPr>
            <a:spLocks noGrp="1"/>
          </p:cNvSpPr>
          <p:nvPr>
            <p:ph type="body" sz="quarter" idx="20" hasCustomPrompt="1"/>
          </p:nvPr>
        </p:nvSpPr>
        <p:spPr>
          <a:xfrm>
            <a:off x="428440" y="9639616"/>
            <a:ext cx="4728498" cy="362712"/>
          </a:xfrm>
          <a:prstGeom prst="rect">
            <a:avLst/>
          </a:prstGeom>
          <a:solidFill>
            <a:schemeClr val="accent6"/>
          </a:solidFill>
          <a:ln>
            <a:noFill/>
          </a:ln>
        </p:spPr>
        <p:txBody>
          <a:bodyPr wrap="square" lIns="91436" tIns="91436" rIns="91436" bIns="91436" anchor="ctr" anchorCtr="0">
            <a:noAutofit/>
          </a:bodyPr>
          <a:lstStyle>
            <a:lvl1pPr marL="0" indent="0" algn="l">
              <a:buNone/>
              <a:defRPr sz="1400" b="1" u="none" baseline="0">
                <a:solidFill>
                  <a:schemeClr val="bg1"/>
                </a:solidFill>
                <a:latin typeface="Helvetica" pitchFamily="2" charset="0"/>
              </a:defRPr>
            </a:lvl1pPr>
          </a:lstStyle>
          <a:p>
            <a:pPr lvl="0"/>
            <a:r>
              <a:rPr lang="en-US" dirty="0"/>
              <a:t>(click to edit)  OBJECTIVES</a:t>
            </a:r>
          </a:p>
        </p:txBody>
      </p:sp>
      <p:sp>
        <p:nvSpPr>
          <p:cNvPr id="4" name="Text Placeholder 3">
            <a:extLst>
              <a:ext uri="{FF2B5EF4-FFF2-40B4-BE49-F238E27FC236}">
                <a16:creationId xmlns:a16="http://schemas.microsoft.com/office/drawing/2014/main" id="{486F6CD3-1022-8C4D-9C0F-B2711A011577}"/>
              </a:ext>
            </a:extLst>
          </p:cNvPr>
          <p:cNvSpPr>
            <a:spLocks noGrp="1"/>
          </p:cNvSpPr>
          <p:nvPr>
            <p:ph type="body" sz="quarter" idx="96" hasCustomPrompt="1"/>
          </p:nvPr>
        </p:nvSpPr>
        <p:spPr>
          <a:xfrm>
            <a:off x="413315" y="10033632"/>
            <a:ext cx="4728498" cy="362712"/>
          </a:xfrm>
          <a:prstGeom prst="rect">
            <a:avLst/>
          </a:prstGeom>
        </p:spPr>
        <p:txBody>
          <a:bodyPr wrap="square" lIns="228589" tIns="228589" rIns="228589" bIns="228589" anchor="ctr" anchorCtr="0">
            <a:noAutofit/>
          </a:bodyPr>
          <a:lstStyle>
            <a:lvl1pPr marL="0" indent="0">
              <a:buNone/>
              <a:defRPr sz="1400">
                <a:solidFill>
                  <a:schemeClr val="tx2"/>
                </a:solidFill>
                <a:latin typeface="Helvetica" pitchFamily="2" charset="0"/>
                <a:cs typeface="Times New Roman" pitchFamily="18" charset="0"/>
              </a:defRPr>
            </a:lvl1pPr>
            <a:lvl2pPr marL="928641" indent="-357169">
              <a:defRPr sz="1563">
                <a:latin typeface="Trebuchet MS" pitchFamily="34" charset="0"/>
              </a:defRPr>
            </a:lvl2pPr>
            <a:lvl3pPr marL="1285811" indent="-357169">
              <a:defRPr sz="1563">
                <a:latin typeface="Trebuchet MS" pitchFamily="34" charset="0"/>
              </a:defRPr>
            </a:lvl3pPr>
            <a:lvl4pPr marL="1678698" indent="-392887">
              <a:defRPr sz="1563">
                <a:latin typeface="Trebuchet MS" pitchFamily="34" charset="0"/>
              </a:defRPr>
            </a:lvl4pPr>
            <a:lvl5pPr marL="1964433" indent="-285736">
              <a:defRPr sz="1563">
                <a:latin typeface="Trebuchet MS" pitchFamily="34" charset="0"/>
              </a:defRPr>
            </a:lvl5pPr>
          </a:lstStyle>
          <a:p>
            <a:pPr lvl="0"/>
            <a:r>
              <a:rPr lang="en-US" dirty="0"/>
              <a:t>Type in or paste your text here</a:t>
            </a:r>
          </a:p>
        </p:txBody>
      </p:sp>
      <p:sp>
        <p:nvSpPr>
          <p:cNvPr id="5" name="Text Placeholder 76">
            <a:extLst>
              <a:ext uri="{FF2B5EF4-FFF2-40B4-BE49-F238E27FC236}">
                <a16:creationId xmlns:a16="http://schemas.microsoft.com/office/drawing/2014/main" id="{86CE4590-2CB7-8745-B4D2-869ACBC329A8}"/>
              </a:ext>
            </a:extLst>
          </p:cNvPr>
          <p:cNvSpPr>
            <a:spLocks noGrp="1"/>
          </p:cNvSpPr>
          <p:nvPr>
            <p:ph type="body" sz="quarter" idx="150" hasCustomPrompt="1"/>
          </p:nvPr>
        </p:nvSpPr>
        <p:spPr>
          <a:xfrm>
            <a:off x="398189" y="2555024"/>
            <a:ext cx="21604556" cy="764163"/>
          </a:xfrm>
          <a:prstGeom prst="rect">
            <a:avLst/>
          </a:prstGeom>
        </p:spPr>
        <p:txBody>
          <a:bodyPr anchor="t" anchorCtr="0">
            <a:normAutofit/>
          </a:bodyPr>
          <a:lstStyle>
            <a:lvl1pPr marL="0" indent="0" algn="l">
              <a:buFontTx/>
              <a:buNone/>
              <a:defRPr sz="2800" b="0" i="0">
                <a:solidFill>
                  <a:schemeClr val="accent3">
                    <a:lumMod val="75000"/>
                  </a:schemeClr>
                </a:solidFill>
                <a:latin typeface="Helvetica Light" panose="020B0403020202020204" pitchFamily="34" charset="0"/>
              </a:defRPr>
            </a:lvl1pPr>
            <a:lvl2pPr>
              <a:buFontTx/>
              <a:buNone/>
              <a:defRPr sz="4500"/>
            </a:lvl2pPr>
            <a:lvl3pPr>
              <a:buFontTx/>
              <a:buNone/>
              <a:defRPr sz="4500"/>
            </a:lvl3pPr>
            <a:lvl4pPr>
              <a:buFontTx/>
              <a:buNone/>
              <a:defRPr sz="4500"/>
            </a:lvl4pPr>
            <a:lvl5pPr>
              <a:buFontTx/>
              <a:buNone/>
              <a:defRPr sz="4500"/>
            </a:lvl5pPr>
          </a:lstStyle>
          <a:p>
            <a:pPr lvl="0"/>
            <a:r>
              <a:rPr lang="en-US" dirty="0"/>
              <a:t>Click here to add affiliations</a:t>
            </a:r>
          </a:p>
        </p:txBody>
      </p:sp>
      <p:sp>
        <p:nvSpPr>
          <p:cNvPr id="6" name="Text Placeholder 76">
            <a:extLst>
              <a:ext uri="{FF2B5EF4-FFF2-40B4-BE49-F238E27FC236}">
                <a16:creationId xmlns:a16="http://schemas.microsoft.com/office/drawing/2014/main" id="{DAFA99D2-15DB-5742-91E1-6C94614252A5}"/>
              </a:ext>
            </a:extLst>
          </p:cNvPr>
          <p:cNvSpPr>
            <a:spLocks noGrp="1"/>
          </p:cNvSpPr>
          <p:nvPr>
            <p:ph type="body" sz="quarter" idx="151" hasCustomPrompt="1"/>
          </p:nvPr>
        </p:nvSpPr>
        <p:spPr>
          <a:xfrm>
            <a:off x="398188" y="1942696"/>
            <a:ext cx="21604559" cy="549042"/>
          </a:xfrm>
          <a:prstGeom prst="rect">
            <a:avLst/>
          </a:prstGeom>
        </p:spPr>
        <p:txBody>
          <a:bodyPr anchor="t" anchorCtr="0">
            <a:normAutofit/>
          </a:bodyPr>
          <a:lstStyle>
            <a:lvl1pPr marL="0" indent="0" algn="l">
              <a:buFontTx/>
              <a:buNone/>
              <a:defRPr sz="2800" b="0" i="0">
                <a:solidFill>
                  <a:schemeClr val="accent3">
                    <a:lumMod val="75000"/>
                  </a:schemeClr>
                </a:solidFill>
                <a:latin typeface="Helvetica Light" panose="020B0403020202020204" pitchFamily="34" charset="0"/>
              </a:defRPr>
            </a:lvl1pPr>
            <a:lvl2pPr>
              <a:buFontTx/>
              <a:buNone/>
              <a:defRPr sz="4500"/>
            </a:lvl2pPr>
            <a:lvl3pPr>
              <a:buFontTx/>
              <a:buNone/>
              <a:defRPr sz="4500"/>
            </a:lvl3pPr>
            <a:lvl4pPr>
              <a:buFontTx/>
              <a:buNone/>
              <a:defRPr sz="4500"/>
            </a:lvl4pPr>
            <a:lvl5pPr>
              <a:buFontTx/>
              <a:buNone/>
              <a:defRPr sz="4500"/>
            </a:lvl5pPr>
          </a:lstStyle>
          <a:p>
            <a:pPr lvl="0"/>
            <a:r>
              <a:rPr lang="en-US" dirty="0"/>
              <a:t>Click here to add authors</a:t>
            </a:r>
          </a:p>
        </p:txBody>
      </p:sp>
      <p:sp>
        <p:nvSpPr>
          <p:cNvPr id="7" name="Text Placeholder 76">
            <a:extLst>
              <a:ext uri="{FF2B5EF4-FFF2-40B4-BE49-F238E27FC236}">
                <a16:creationId xmlns:a16="http://schemas.microsoft.com/office/drawing/2014/main" id="{A633471A-5C68-A14D-A683-55F61BA1E23D}"/>
              </a:ext>
            </a:extLst>
          </p:cNvPr>
          <p:cNvSpPr>
            <a:spLocks noGrp="1"/>
          </p:cNvSpPr>
          <p:nvPr>
            <p:ph type="body" sz="quarter" idx="153" hasCustomPrompt="1"/>
          </p:nvPr>
        </p:nvSpPr>
        <p:spPr>
          <a:xfrm>
            <a:off x="398190" y="679712"/>
            <a:ext cx="21604561" cy="1199699"/>
          </a:xfrm>
          <a:prstGeom prst="rect">
            <a:avLst/>
          </a:prstGeom>
        </p:spPr>
        <p:txBody>
          <a:bodyPr anchor="t" anchorCtr="0">
            <a:normAutofit/>
          </a:bodyPr>
          <a:lstStyle>
            <a:lvl1pPr marL="0" indent="0" algn="l">
              <a:buFontTx/>
              <a:buNone/>
              <a:defRPr sz="3750" b="1" i="0">
                <a:solidFill>
                  <a:schemeClr val="accent3">
                    <a:lumMod val="75000"/>
                  </a:schemeClr>
                </a:solidFill>
                <a:latin typeface="Helvetica Light" panose="020B0403020202020204" pitchFamily="34" charset="0"/>
              </a:defRPr>
            </a:lvl1pPr>
            <a:lvl2pPr>
              <a:buFontTx/>
              <a:buNone/>
              <a:defRPr sz="4500"/>
            </a:lvl2pPr>
            <a:lvl3pPr>
              <a:buFontTx/>
              <a:buNone/>
              <a:defRPr sz="4500"/>
            </a:lvl3pPr>
            <a:lvl4pPr>
              <a:buFontTx/>
              <a:buNone/>
              <a:defRPr sz="4500"/>
            </a:lvl4pPr>
            <a:lvl5pPr>
              <a:buFontTx/>
              <a:buNone/>
              <a:defRPr sz="4500"/>
            </a:lvl5pPr>
          </a:lstStyle>
          <a:p>
            <a:pPr lvl="0"/>
            <a:r>
              <a:rPr lang="en-US" dirty="0"/>
              <a:t>Click here to add title</a:t>
            </a:r>
          </a:p>
        </p:txBody>
      </p:sp>
      <p:sp>
        <p:nvSpPr>
          <p:cNvPr id="8" name="Text Placeholder 5">
            <a:extLst>
              <a:ext uri="{FF2B5EF4-FFF2-40B4-BE49-F238E27FC236}">
                <a16:creationId xmlns:a16="http://schemas.microsoft.com/office/drawing/2014/main" id="{3362BD48-5095-E543-9EB9-690517BBCD6B}"/>
              </a:ext>
            </a:extLst>
          </p:cNvPr>
          <p:cNvSpPr>
            <a:spLocks noGrp="1"/>
          </p:cNvSpPr>
          <p:nvPr>
            <p:ph type="body" sz="quarter" idx="154" hasCustomPrompt="1"/>
          </p:nvPr>
        </p:nvSpPr>
        <p:spPr>
          <a:xfrm>
            <a:off x="5885515" y="3792374"/>
            <a:ext cx="4728498" cy="362712"/>
          </a:xfrm>
          <a:prstGeom prst="rect">
            <a:avLst/>
          </a:prstGeom>
          <a:solidFill>
            <a:schemeClr val="accent6"/>
          </a:solidFill>
          <a:ln>
            <a:noFill/>
          </a:ln>
        </p:spPr>
        <p:txBody>
          <a:bodyPr wrap="square" lIns="91436" tIns="91436" rIns="91436" bIns="91436" anchor="ctr" anchorCtr="0">
            <a:noAutofit/>
          </a:bodyPr>
          <a:lstStyle>
            <a:lvl1pPr marL="0" indent="0" algn="l">
              <a:buNone/>
              <a:defRPr sz="1400" b="1" u="none" baseline="0">
                <a:solidFill>
                  <a:schemeClr val="bg1"/>
                </a:solidFill>
                <a:latin typeface="Helvetica" pitchFamily="2" charset="0"/>
              </a:defRPr>
            </a:lvl1pPr>
          </a:lstStyle>
          <a:p>
            <a:pPr lvl="0"/>
            <a:r>
              <a:rPr lang="en-US" dirty="0"/>
              <a:t>(click to edit)  MATERIALS &amp; METHODS</a:t>
            </a:r>
          </a:p>
        </p:txBody>
      </p:sp>
      <p:sp>
        <p:nvSpPr>
          <p:cNvPr id="9" name="Text Placeholder 3">
            <a:extLst>
              <a:ext uri="{FF2B5EF4-FFF2-40B4-BE49-F238E27FC236}">
                <a16:creationId xmlns:a16="http://schemas.microsoft.com/office/drawing/2014/main" id="{5E57853C-DB09-8348-97D6-20E22ADBD282}"/>
              </a:ext>
            </a:extLst>
          </p:cNvPr>
          <p:cNvSpPr>
            <a:spLocks noGrp="1"/>
          </p:cNvSpPr>
          <p:nvPr>
            <p:ph type="body" sz="quarter" idx="155" hasCustomPrompt="1"/>
          </p:nvPr>
        </p:nvSpPr>
        <p:spPr>
          <a:xfrm>
            <a:off x="5870389" y="4186390"/>
            <a:ext cx="4728498" cy="362712"/>
          </a:xfrm>
          <a:prstGeom prst="rect">
            <a:avLst/>
          </a:prstGeom>
        </p:spPr>
        <p:txBody>
          <a:bodyPr wrap="square" lIns="228589" tIns="228589" rIns="228589" bIns="228589" anchor="ctr" anchorCtr="0">
            <a:noAutofit/>
          </a:bodyPr>
          <a:lstStyle>
            <a:lvl1pPr marL="0" indent="0">
              <a:buNone/>
              <a:defRPr sz="1400">
                <a:solidFill>
                  <a:schemeClr val="tx2"/>
                </a:solidFill>
                <a:latin typeface="Helvetica" pitchFamily="2" charset="0"/>
                <a:cs typeface="Times New Roman" pitchFamily="18" charset="0"/>
              </a:defRPr>
            </a:lvl1pPr>
            <a:lvl2pPr marL="928641" indent="-357169">
              <a:defRPr sz="1563">
                <a:latin typeface="Trebuchet MS" pitchFamily="34" charset="0"/>
              </a:defRPr>
            </a:lvl2pPr>
            <a:lvl3pPr marL="1285811" indent="-357169">
              <a:defRPr sz="1563">
                <a:latin typeface="Trebuchet MS" pitchFamily="34" charset="0"/>
              </a:defRPr>
            </a:lvl3pPr>
            <a:lvl4pPr marL="1678698" indent="-392887">
              <a:defRPr sz="1563">
                <a:latin typeface="Trebuchet MS" pitchFamily="34" charset="0"/>
              </a:defRPr>
            </a:lvl4pPr>
            <a:lvl5pPr marL="1964433" indent="-285736">
              <a:defRPr sz="1563">
                <a:latin typeface="Trebuchet MS" pitchFamily="34" charset="0"/>
              </a:defRPr>
            </a:lvl5pPr>
          </a:lstStyle>
          <a:p>
            <a:pPr lvl="0"/>
            <a:r>
              <a:rPr lang="en-US" dirty="0"/>
              <a:t>Type in or paste your text here</a:t>
            </a:r>
          </a:p>
        </p:txBody>
      </p:sp>
      <p:sp>
        <p:nvSpPr>
          <p:cNvPr id="10" name="Text Placeholder 5">
            <a:extLst>
              <a:ext uri="{FF2B5EF4-FFF2-40B4-BE49-F238E27FC236}">
                <a16:creationId xmlns:a16="http://schemas.microsoft.com/office/drawing/2014/main" id="{EA05AEC3-2497-4D4F-9524-D19A4040E632}"/>
              </a:ext>
            </a:extLst>
          </p:cNvPr>
          <p:cNvSpPr>
            <a:spLocks noGrp="1"/>
          </p:cNvSpPr>
          <p:nvPr>
            <p:ph type="body" sz="quarter" idx="156" hasCustomPrompt="1"/>
          </p:nvPr>
        </p:nvSpPr>
        <p:spPr>
          <a:xfrm>
            <a:off x="16892087" y="3792374"/>
            <a:ext cx="4728498" cy="362712"/>
          </a:xfrm>
          <a:prstGeom prst="rect">
            <a:avLst/>
          </a:prstGeom>
          <a:solidFill>
            <a:schemeClr val="accent6"/>
          </a:solidFill>
          <a:ln>
            <a:noFill/>
          </a:ln>
        </p:spPr>
        <p:txBody>
          <a:bodyPr wrap="square" lIns="91436" tIns="91436" rIns="91436" bIns="91436" anchor="ctr" anchorCtr="0">
            <a:noAutofit/>
          </a:bodyPr>
          <a:lstStyle>
            <a:lvl1pPr marL="0" indent="0" algn="l">
              <a:buNone/>
              <a:defRPr sz="1400" b="1" u="none" baseline="0">
                <a:solidFill>
                  <a:schemeClr val="bg1"/>
                </a:solidFill>
                <a:latin typeface="Helvetica" pitchFamily="2" charset="0"/>
              </a:defRPr>
            </a:lvl1pPr>
          </a:lstStyle>
          <a:p>
            <a:pPr lvl="0"/>
            <a:r>
              <a:rPr lang="en-US" dirty="0"/>
              <a:t>(click to edit)  RESULTS Cont’d</a:t>
            </a:r>
          </a:p>
        </p:txBody>
      </p:sp>
      <p:sp>
        <p:nvSpPr>
          <p:cNvPr id="11" name="Text Placeholder 3">
            <a:extLst>
              <a:ext uri="{FF2B5EF4-FFF2-40B4-BE49-F238E27FC236}">
                <a16:creationId xmlns:a16="http://schemas.microsoft.com/office/drawing/2014/main" id="{687502D1-2DA0-8441-A312-F13452A62E1B}"/>
              </a:ext>
            </a:extLst>
          </p:cNvPr>
          <p:cNvSpPr>
            <a:spLocks noGrp="1"/>
          </p:cNvSpPr>
          <p:nvPr>
            <p:ph type="body" sz="quarter" idx="157" hasCustomPrompt="1"/>
          </p:nvPr>
        </p:nvSpPr>
        <p:spPr>
          <a:xfrm>
            <a:off x="16876960" y="4186390"/>
            <a:ext cx="4728498" cy="362712"/>
          </a:xfrm>
          <a:prstGeom prst="rect">
            <a:avLst/>
          </a:prstGeom>
        </p:spPr>
        <p:txBody>
          <a:bodyPr wrap="square" lIns="228589" tIns="228589" rIns="228589" bIns="228589" anchor="ctr" anchorCtr="0">
            <a:noAutofit/>
          </a:bodyPr>
          <a:lstStyle>
            <a:lvl1pPr marL="0" indent="0">
              <a:buNone/>
              <a:defRPr sz="1400">
                <a:solidFill>
                  <a:schemeClr val="tx2"/>
                </a:solidFill>
                <a:latin typeface="Helvetica" pitchFamily="2" charset="0"/>
                <a:cs typeface="Times New Roman" pitchFamily="18" charset="0"/>
              </a:defRPr>
            </a:lvl1pPr>
            <a:lvl2pPr marL="928641" indent="-357169">
              <a:defRPr sz="1563">
                <a:latin typeface="Trebuchet MS" pitchFamily="34" charset="0"/>
              </a:defRPr>
            </a:lvl2pPr>
            <a:lvl3pPr marL="1285811" indent="-357169">
              <a:defRPr sz="1563">
                <a:latin typeface="Trebuchet MS" pitchFamily="34" charset="0"/>
              </a:defRPr>
            </a:lvl3pPr>
            <a:lvl4pPr marL="1678698" indent="-392887">
              <a:defRPr sz="1563">
                <a:latin typeface="Trebuchet MS" pitchFamily="34" charset="0"/>
              </a:defRPr>
            </a:lvl4pPr>
            <a:lvl5pPr marL="1964433" indent="-285736">
              <a:defRPr sz="1563">
                <a:latin typeface="Trebuchet MS" pitchFamily="34" charset="0"/>
              </a:defRPr>
            </a:lvl5pPr>
          </a:lstStyle>
          <a:p>
            <a:pPr lvl="0"/>
            <a:r>
              <a:rPr lang="en-US" dirty="0"/>
              <a:t>Type in or paste your text here</a:t>
            </a:r>
          </a:p>
        </p:txBody>
      </p:sp>
      <p:sp>
        <p:nvSpPr>
          <p:cNvPr id="12" name="Text Placeholder 5">
            <a:extLst>
              <a:ext uri="{FF2B5EF4-FFF2-40B4-BE49-F238E27FC236}">
                <a16:creationId xmlns:a16="http://schemas.microsoft.com/office/drawing/2014/main" id="{E7113B3B-7A9D-374D-AB7F-A10A25DDDF45}"/>
              </a:ext>
            </a:extLst>
          </p:cNvPr>
          <p:cNvSpPr>
            <a:spLocks noGrp="1"/>
          </p:cNvSpPr>
          <p:nvPr>
            <p:ph type="body" sz="quarter" idx="158" hasCustomPrompt="1"/>
          </p:nvPr>
        </p:nvSpPr>
        <p:spPr>
          <a:xfrm>
            <a:off x="22300750" y="3792374"/>
            <a:ext cx="4728498" cy="362712"/>
          </a:xfrm>
          <a:prstGeom prst="rect">
            <a:avLst/>
          </a:prstGeom>
          <a:solidFill>
            <a:schemeClr val="accent6"/>
          </a:solidFill>
          <a:ln>
            <a:noFill/>
          </a:ln>
        </p:spPr>
        <p:txBody>
          <a:bodyPr wrap="square" lIns="91436" tIns="91436" rIns="91436" bIns="91436" anchor="ctr" anchorCtr="0">
            <a:noAutofit/>
          </a:bodyPr>
          <a:lstStyle>
            <a:lvl1pPr marL="0" indent="0" algn="l">
              <a:buNone/>
              <a:defRPr sz="1400" b="1" u="none" baseline="0">
                <a:solidFill>
                  <a:schemeClr val="bg1"/>
                </a:solidFill>
                <a:latin typeface="Helvetica" pitchFamily="2" charset="0"/>
              </a:defRPr>
            </a:lvl1pPr>
          </a:lstStyle>
          <a:p>
            <a:pPr lvl="0"/>
            <a:r>
              <a:rPr lang="en-US" dirty="0"/>
              <a:t>(click to edit)  CONCLUSIONS</a:t>
            </a:r>
          </a:p>
        </p:txBody>
      </p:sp>
      <p:sp>
        <p:nvSpPr>
          <p:cNvPr id="13" name="Text Placeholder 3">
            <a:extLst>
              <a:ext uri="{FF2B5EF4-FFF2-40B4-BE49-F238E27FC236}">
                <a16:creationId xmlns:a16="http://schemas.microsoft.com/office/drawing/2014/main" id="{48422A48-0C34-D047-9C4C-205F297B7CF3}"/>
              </a:ext>
            </a:extLst>
          </p:cNvPr>
          <p:cNvSpPr>
            <a:spLocks noGrp="1"/>
          </p:cNvSpPr>
          <p:nvPr>
            <p:ph type="body" sz="quarter" idx="159" hasCustomPrompt="1"/>
          </p:nvPr>
        </p:nvSpPr>
        <p:spPr>
          <a:xfrm>
            <a:off x="22285624" y="4186390"/>
            <a:ext cx="4728498" cy="362712"/>
          </a:xfrm>
          <a:prstGeom prst="rect">
            <a:avLst/>
          </a:prstGeom>
        </p:spPr>
        <p:txBody>
          <a:bodyPr wrap="square" lIns="228589" tIns="228589" rIns="228589" bIns="228589" anchor="ctr" anchorCtr="0">
            <a:noAutofit/>
          </a:bodyPr>
          <a:lstStyle>
            <a:lvl1pPr marL="0" indent="0">
              <a:buNone/>
              <a:defRPr sz="1400">
                <a:solidFill>
                  <a:schemeClr val="tx2"/>
                </a:solidFill>
                <a:latin typeface="Helvetica" pitchFamily="2" charset="0"/>
                <a:cs typeface="Times New Roman" pitchFamily="18" charset="0"/>
              </a:defRPr>
            </a:lvl1pPr>
            <a:lvl2pPr marL="928641" indent="-357169">
              <a:defRPr sz="1563">
                <a:latin typeface="Trebuchet MS" pitchFamily="34" charset="0"/>
              </a:defRPr>
            </a:lvl2pPr>
            <a:lvl3pPr marL="1285811" indent="-357169">
              <a:defRPr sz="1563">
                <a:latin typeface="Trebuchet MS" pitchFamily="34" charset="0"/>
              </a:defRPr>
            </a:lvl3pPr>
            <a:lvl4pPr marL="1678698" indent="-392887">
              <a:defRPr sz="1563">
                <a:latin typeface="Trebuchet MS" pitchFamily="34" charset="0"/>
              </a:defRPr>
            </a:lvl4pPr>
            <a:lvl5pPr marL="1964433" indent="-285736">
              <a:defRPr sz="1563">
                <a:latin typeface="Trebuchet MS" pitchFamily="34" charset="0"/>
              </a:defRPr>
            </a:lvl5pPr>
          </a:lstStyle>
          <a:p>
            <a:pPr lvl="0"/>
            <a:r>
              <a:rPr lang="en-US" dirty="0"/>
              <a:t>Type in or paste your text here</a:t>
            </a:r>
          </a:p>
        </p:txBody>
      </p:sp>
      <p:sp>
        <p:nvSpPr>
          <p:cNvPr id="14" name="Text Placeholder 5">
            <a:extLst>
              <a:ext uri="{FF2B5EF4-FFF2-40B4-BE49-F238E27FC236}">
                <a16:creationId xmlns:a16="http://schemas.microsoft.com/office/drawing/2014/main" id="{688E53DF-D6D2-9F43-A8DB-4CECAB390BB7}"/>
              </a:ext>
            </a:extLst>
          </p:cNvPr>
          <p:cNvSpPr>
            <a:spLocks noGrp="1"/>
          </p:cNvSpPr>
          <p:nvPr>
            <p:ph type="body" sz="quarter" idx="160" hasCustomPrompt="1"/>
          </p:nvPr>
        </p:nvSpPr>
        <p:spPr>
          <a:xfrm>
            <a:off x="22300750" y="9639616"/>
            <a:ext cx="4728498" cy="362712"/>
          </a:xfrm>
          <a:prstGeom prst="rect">
            <a:avLst/>
          </a:prstGeom>
          <a:solidFill>
            <a:schemeClr val="accent6"/>
          </a:solidFill>
          <a:ln>
            <a:noFill/>
          </a:ln>
        </p:spPr>
        <p:txBody>
          <a:bodyPr wrap="square" lIns="91436" tIns="91436" rIns="91436" bIns="91436" anchor="ctr" anchorCtr="0">
            <a:noAutofit/>
          </a:bodyPr>
          <a:lstStyle>
            <a:lvl1pPr marL="0" indent="0" algn="l">
              <a:buNone/>
              <a:defRPr sz="1400" b="1" u="none" baseline="0">
                <a:solidFill>
                  <a:schemeClr val="bg1"/>
                </a:solidFill>
                <a:latin typeface="Helvetica" pitchFamily="2" charset="0"/>
              </a:defRPr>
            </a:lvl1pPr>
          </a:lstStyle>
          <a:p>
            <a:pPr lvl="0"/>
            <a:r>
              <a:rPr lang="en-US" dirty="0"/>
              <a:t>(click to edit)  REFERENCES</a:t>
            </a:r>
          </a:p>
        </p:txBody>
      </p:sp>
      <p:sp>
        <p:nvSpPr>
          <p:cNvPr id="15" name="Text Placeholder 3">
            <a:extLst>
              <a:ext uri="{FF2B5EF4-FFF2-40B4-BE49-F238E27FC236}">
                <a16:creationId xmlns:a16="http://schemas.microsoft.com/office/drawing/2014/main" id="{62A6D1E4-4C82-1347-909C-2A9F2B1D8CE2}"/>
              </a:ext>
            </a:extLst>
          </p:cNvPr>
          <p:cNvSpPr>
            <a:spLocks noGrp="1"/>
          </p:cNvSpPr>
          <p:nvPr>
            <p:ph type="body" sz="quarter" idx="161" hasCustomPrompt="1"/>
          </p:nvPr>
        </p:nvSpPr>
        <p:spPr>
          <a:xfrm>
            <a:off x="22285624" y="10033632"/>
            <a:ext cx="4728498" cy="362712"/>
          </a:xfrm>
          <a:prstGeom prst="rect">
            <a:avLst/>
          </a:prstGeom>
        </p:spPr>
        <p:txBody>
          <a:bodyPr wrap="square" lIns="228589" tIns="228589" rIns="228589" bIns="228589" anchor="ctr" anchorCtr="0">
            <a:noAutofit/>
          </a:bodyPr>
          <a:lstStyle>
            <a:lvl1pPr marL="0" indent="0">
              <a:buNone/>
              <a:defRPr sz="1400">
                <a:solidFill>
                  <a:schemeClr val="tx2"/>
                </a:solidFill>
                <a:latin typeface="Helvetica" pitchFamily="2" charset="0"/>
                <a:cs typeface="Times New Roman" pitchFamily="18" charset="0"/>
              </a:defRPr>
            </a:lvl1pPr>
            <a:lvl2pPr marL="928641" indent="-357169">
              <a:defRPr sz="1563">
                <a:latin typeface="Trebuchet MS" pitchFamily="34" charset="0"/>
              </a:defRPr>
            </a:lvl2pPr>
            <a:lvl3pPr marL="1285811" indent="-357169">
              <a:defRPr sz="1563">
                <a:latin typeface="Trebuchet MS" pitchFamily="34" charset="0"/>
              </a:defRPr>
            </a:lvl3pPr>
            <a:lvl4pPr marL="1678698" indent="-392887">
              <a:defRPr sz="1563">
                <a:latin typeface="Trebuchet MS" pitchFamily="34" charset="0"/>
              </a:defRPr>
            </a:lvl4pPr>
            <a:lvl5pPr marL="1964433" indent="-285736">
              <a:defRPr sz="1563">
                <a:latin typeface="Trebuchet MS" pitchFamily="34" charset="0"/>
              </a:defRPr>
            </a:lvl5pPr>
          </a:lstStyle>
          <a:p>
            <a:pPr lvl="0"/>
            <a:r>
              <a:rPr lang="en-US" dirty="0"/>
              <a:t>Type in or paste your text here</a:t>
            </a:r>
          </a:p>
        </p:txBody>
      </p:sp>
      <p:sp>
        <p:nvSpPr>
          <p:cNvPr id="16" name="Text Placeholder 5">
            <a:extLst>
              <a:ext uri="{FF2B5EF4-FFF2-40B4-BE49-F238E27FC236}">
                <a16:creationId xmlns:a16="http://schemas.microsoft.com/office/drawing/2014/main" id="{8BAF300A-C4B5-4C45-883B-5A55AF3FCA21}"/>
              </a:ext>
            </a:extLst>
          </p:cNvPr>
          <p:cNvSpPr>
            <a:spLocks noGrp="1"/>
          </p:cNvSpPr>
          <p:nvPr>
            <p:ph type="body" sz="quarter" idx="162" hasCustomPrompt="1"/>
          </p:nvPr>
        </p:nvSpPr>
        <p:spPr>
          <a:xfrm>
            <a:off x="11374440" y="3792374"/>
            <a:ext cx="4728498" cy="362712"/>
          </a:xfrm>
          <a:prstGeom prst="rect">
            <a:avLst/>
          </a:prstGeom>
          <a:solidFill>
            <a:schemeClr val="accent6"/>
          </a:solidFill>
          <a:ln>
            <a:noFill/>
          </a:ln>
        </p:spPr>
        <p:txBody>
          <a:bodyPr wrap="square" lIns="91436" tIns="91436" rIns="91436" bIns="91436" anchor="ctr" anchorCtr="0">
            <a:noAutofit/>
          </a:bodyPr>
          <a:lstStyle>
            <a:lvl1pPr marL="0" indent="0" algn="l">
              <a:buNone/>
              <a:defRPr sz="1400" b="1" u="none" baseline="0">
                <a:solidFill>
                  <a:schemeClr val="bg1"/>
                </a:solidFill>
                <a:latin typeface="Helvetica" pitchFamily="2" charset="0"/>
              </a:defRPr>
            </a:lvl1pPr>
          </a:lstStyle>
          <a:p>
            <a:pPr lvl="0"/>
            <a:r>
              <a:rPr lang="en-US" dirty="0"/>
              <a:t>(click to edit)  RESULTS</a:t>
            </a:r>
          </a:p>
        </p:txBody>
      </p:sp>
      <p:sp>
        <p:nvSpPr>
          <p:cNvPr id="17" name="Text Placeholder 3">
            <a:extLst>
              <a:ext uri="{FF2B5EF4-FFF2-40B4-BE49-F238E27FC236}">
                <a16:creationId xmlns:a16="http://schemas.microsoft.com/office/drawing/2014/main" id="{D66B6992-71E8-FB4F-8A14-E466EA50E332}"/>
              </a:ext>
            </a:extLst>
          </p:cNvPr>
          <p:cNvSpPr>
            <a:spLocks noGrp="1"/>
          </p:cNvSpPr>
          <p:nvPr>
            <p:ph type="body" sz="quarter" idx="163" hasCustomPrompt="1"/>
          </p:nvPr>
        </p:nvSpPr>
        <p:spPr>
          <a:xfrm>
            <a:off x="11359314" y="4186390"/>
            <a:ext cx="4728498" cy="362712"/>
          </a:xfrm>
          <a:prstGeom prst="rect">
            <a:avLst/>
          </a:prstGeom>
        </p:spPr>
        <p:txBody>
          <a:bodyPr wrap="square" lIns="228589" tIns="228589" rIns="228589" bIns="228589" anchor="ctr" anchorCtr="0">
            <a:noAutofit/>
          </a:bodyPr>
          <a:lstStyle>
            <a:lvl1pPr marL="0" indent="0">
              <a:buNone/>
              <a:defRPr sz="1400">
                <a:solidFill>
                  <a:schemeClr val="tx2"/>
                </a:solidFill>
                <a:latin typeface="Helvetica" pitchFamily="2" charset="0"/>
                <a:cs typeface="Times New Roman" pitchFamily="18" charset="0"/>
              </a:defRPr>
            </a:lvl1pPr>
            <a:lvl2pPr marL="928641" indent="-357169">
              <a:defRPr sz="1563">
                <a:latin typeface="Trebuchet MS" pitchFamily="34" charset="0"/>
              </a:defRPr>
            </a:lvl2pPr>
            <a:lvl3pPr marL="1285811" indent="-357169">
              <a:defRPr sz="1563">
                <a:latin typeface="Trebuchet MS" pitchFamily="34" charset="0"/>
              </a:defRPr>
            </a:lvl3pPr>
            <a:lvl4pPr marL="1678698" indent="-392887">
              <a:defRPr sz="1563">
                <a:latin typeface="Trebuchet MS" pitchFamily="34" charset="0"/>
              </a:defRPr>
            </a:lvl4pPr>
            <a:lvl5pPr marL="1964433" indent="-285736">
              <a:defRPr sz="1563">
                <a:latin typeface="Trebuchet MS" pitchFamily="34" charset="0"/>
              </a:defRPr>
            </a:lvl5pPr>
          </a:lstStyle>
          <a:p>
            <a:pPr lvl="0"/>
            <a:r>
              <a:rPr lang="en-US" dirty="0"/>
              <a:t>Type in or paste your text here</a:t>
            </a:r>
          </a:p>
        </p:txBody>
      </p:sp>
    </p:spTree>
    <p:extLst>
      <p:ext uri="{BB962C8B-B14F-4D97-AF65-F5344CB8AC3E}">
        <p14:creationId xmlns:p14="http://schemas.microsoft.com/office/powerpoint/2010/main" val="3077771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Text Box 14">
            <a:extLst>
              <a:ext uri="{FF2B5EF4-FFF2-40B4-BE49-F238E27FC236}">
                <a16:creationId xmlns:a16="http://schemas.microsoft.com/office/drawing/2014/main" id="{19A3DEE5-916A-4DE8-B44E-3E4F6BF9507C}"/>
              </a:ext>
            </a:extLst>
          </p:cNvPr>
          <p:cNvSpPr txBox="1">
            <a:spLocks noChangeArrowheads="1"/>
          </p:cNvSpPr>
          <p:nvPr userDrawn="1"/>
        </p:nvSpPr>
        <p:spPr bwMode="auto">
          <a:xfrm>
            <a:off x="374754" y="18587168"/>
            <a:ext cx="2454966" cy="323518"/>
          </a:xfrm>
          <a:prstGeom prst="rect">
            <a:avLst/>
          </a:prstGeom>
          <a:noFill/>
          <a:ln w="9525">
            <a:noFill/>
            <a:miter lim="800000"/>
            <a:headEnd/>
            <a:tailEnd/>
          </a:ln>
          <a:effectLst/>
        </p:spPr>
        <p:txBody>
          <a:bodyPr wrap="square" lIns="57039" tIns="28514" rIns="57039" bIns="28514">
            <a:noAutofit/>
          </a:bodyPr>
          <a:lstStyle/>
          <a:p>
            <a:pPr eaLnBrk="0" hangingPunct="0">
              <a:lnSpc>
                <a:spcPct val="65000"/>
              </a:lnSpc>
              <a:spcBef>
                <a:spcPct val="50000"/>
              </a:spcBef>
              <a:defRPr/>
            </a:pPr>
            <a:r>
              <a:rPr lang="en-US" sz="313"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688" b="1" dirty="0">
                <a:solidFill>
                  <a:schemeClr val="bg1">
                    <a:lumMod val="75000"/>
                  </a:schemeClr>
                </a:solidFill>
                <a:latin typeface="Arial" charset="0"/>
              </a:rPr>
              <a:t>www.PosterPresentations.com</a:t>
            </a:r>
          </a:p>
        </p:txBody>
      </p:sp>
      <p:cxnSp>
        <p:nvCxnSpPr>
          <p:cNvPr id="6" name="Straight Connector 5">
            <a:extLst>
              <a:ext uri="{FF2B5EF4-FFF2-40B4-BE49-F238E27FC236}">
                <a16:creationId xmlns:a16="http://schemas.microsoft.com/office/drawing/2014/main" id="{34595C33-F40C-4404-B16B-C512ACF057AC}"/>
              </a:ext>
            </a:extLst>
          </p:cNvPr>
          <p:cNvCxnSpPr>
            <a:cxnSpLocks/>
          </p:cNvCxnSpPr>
          <p:nvPr userDrawn="1"/>
        </p:nvCxnSpPr>
        <p:spPr>
          <a:xfrm>
            <a:off x="0" y="18426538"/>
            <a:ext cx="27432000"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2" name="Straight Connector 11">
            <a:extLst>
              <a:ext uri="{FF2B5EF4-FFF2-40B4-BE49-F238E27FC236}">
                <a16:creationId xmlns:a16="http://schemas.microsoft.com/office/drawing/2014/main" id="{09E79E39-0653-47B1-97D6-342C3FFCBC66}"/>
              </a:ext>
            </a:extLst>
          </p:cNvPr>
          <p:cNvCxnSpPr>
            <a:cxnSpLocks/>
          </p:cNvCxnSpPr>
          <p:nvPr userDrawn="1"/>
        </p:nvCxnSpPr>
        <p:spPr>
          <a:xfrm>
            <a:off x="10995743" y="3790221"/>
            <a:ext cx="0" cy="13868400"/>
          </a:xfrm>
          <a:prstGeom prst="line">
            <a:avLst/>
          </a:prstGeom>
          <a:ln w="50800" cap="rnd">
            <a:prstDash val="sysDot"/>
          </a:ln>
        </p:spPr>
        <p:style>
          <a:lnRef idx="1">
            <a:schemeClr val="accent3"/>
          </a:lnRef>
          <a:fillRef idx="0">
            <a:schemeClr val="accent3"/>
          </a:fillRef>
          <a:effectRef idx="0">
            <a:schemeClr val="accent3"/>
          </a:effectRef>
          <a:fontRef idx="minor">
            <a:schemeClr val="tx1"/>
          </a:fontRef>
        </p:style>
      </p:cxnSp>
      <p:cxnSp>
        <p:nvCxnSpPr>
          <p:cNvPr id="13" name="Straight Connector 12">
            <a:extLst>
              <a:ext uri="{FF2B5EF4-FFF2-40B4-BE49-F238E27FC236}">
                <a16:creationId xmlns:a16="http://schemas.microsoft.com/office/drawing/2014/main" id="{F04DA391-DAE3-4E57-9A66-F8925322AD02}"/>
              </a:ext>
            </a:extLst>
          </p:cNvPr>
          <p:cNvCxnSpPr>
            <a:cxnSpLocks/>
          </p:cNvCxnSpPr>
          <p:nvPr userDrawn="1"/>
        </p:nvCxnSpPr>
        <p:spPr>
          <a:xfrm>
            <a:off x="16485419" y="3790221"/>
            <a:ext cx="0" cy="13868400"/>
          </a:xfrm>
          <a:prstGeom prst="line">
            <a:avLst/>
          </a:prstGeom>
          <a:ln w="50800" cap="rnd">
            <a:prstDash val="sysDot"/>
          </a:ln>
        </p:spPr>
        <p:style>
          <a:lnRef idx="1">
            <a:schemeClr val="accent3"/>
          </a:lnRef>
          <a:fillRef idx="0">
            <a:schemeClr val="accent3"/>
          </a:fillRef>
          <a:effectRef idx="0">
            <a:schemeClr val="accent3"/>
          </a:effectRef>
          <a:fontRef idx="minor">
            <a:schemeClr val="tx1"/>
          </a:fontRef>
        </p:style>
      </p:cxnSp>
      <p:cxnSp>
        <p:nvCxnSpPr>
          <p:cNvPr id="14" name="Straight Connector 13">
            <a:extLst>
              <a:ext uri="{FF2B5EF4-FFF2-40B4-BE49-F238E27FC236}">
                <a16:creationId xmlns:a16="http://schemas.microsoft.com/office/drawing/2014/main" id="{F291EF07-795D-46DC-8398-2C5C0716ED4B}"/>
              </a:ext>
            </a:extLst>
          </p:cNvPr>
          <p:cNvCxnSpPr>
            <a:cxnSpLocks/>
          </p:cNvCxnSpPr>
          <p:nvPr userDrawn="1"/>
        </p:nvCxnSpPr>
        <p:spPr>
          <a:xfrm>
            <a:off x="21975096" y="3790221"/>
            <a:ext cx="0" cy="13868400"/>
          </a:xfrm>
          <a:prstGeom prst="line">
            <a:avLst/>
          </a:prstGeom>
          <a:ln w="50800" cap="rnd">
            <a:prstDash val="sysDot"/>
          </a:ln>
        </p:spPr>
        <p:style>
          <a:lnRef idx="1">
            <a:schemeClr val="accent3"/>
          </a:lnRef>
          <a:fillRef idx="0">
            <a:schemeClr val="accent3"/>
          </a:fillRef>
          <a:effectRef idx="0">
            <a:schemeClr val="accent3"/>
          </a:effectRef>
          <a:fontRef idx="minor">
            <a:schemeClr val="tx1"/>
          </a:fontRef>
        </p:style>
      </p:cxnSp>
      <p:cxnSp>
        <p:nvCxnSpPr>
          <p:cNvPr id="15" name="Straight Connector 14">
            <a:extLst>
              <a:ext uri="{FF2B5EF4-FFF2-40B4-BE49-F238E27FC236}">
                <a16:creationId xmlns:a16="http://schemas.microsoft.com/office/drawing/2014/main" id="{9B6454D9-674D-4FF8-A75E-4DE6F1DC8098}"/>
              </a:ext>
            </a:extLst>
          </p:cNvPr>
          <p:cNvCxnSpPr>
            <a:cxnSpLocks/>
          </p:cNvCxnSpPr>
          <p:nvPr userDrawn="1"/>
        </p:nvCxnSpPr>
        <p:spPr>
          <a:xfrm>
            <a:off x="5506066" y="3790221"/>
            <a:ext cx="0" cy="13868400"/>
          </a:xfrm>
          <a:prstGeom prst="line">
            <a:avLst/>
          </a:prstGeom>
          <a:ln w="50800" cap="rnd">
            <a:prstDash val="sysDot"/>
          </a:ln>
        </p:spPr>
        <p:style>
          <a:lnRef idx="1">
            <a:schemeClr val="accent3"/>
          </a:lnRef>
          <a:fillRef idx="0">
            <a:schemeClr val="accent3"/>
          </a:fillRef>
          <a:effectRef idx="0">
            <a:schemeClr val="accent3"/>
          </a:effectRef>
          <a:fontRef idx="minor">
            <a:schemeClr val="tx1"/>
          </a:fontRef>
        </p:style>
      </p:cxnSp>
      <p:graphicFrame>
        <p:nvGraphicFramePr>
          <p:cNvPr id="8" name="Table 7">
            <a:extLst>
              <a:ext uri="{FF2B5EF4-FFF2-40B4-BE49-F238E27FC236}">
                <a16:creationId xmlns:a16="http://schemas.microsoft.com/office/drawing/2014/main" id="{8F46A9ED-AB36-8A49-B773-AA3F342291DD}"/>
              </a:ext>
            </a:extLst>
          </p:cNvPr>
          <p:cNvGraphicFramePr>
            <a:graphicFrameLocks noGrp="1"/>
          </p:cNvGraphicFramePr>
          <p:nvPr userDrawn="1">
            <p:extLst>
              <p:ext uri="{D42A27DB-BD31-4B8C-83A1-F6EECF244321}">
                <p14:modId xmlns:p14="http://schemas.microsoft.com/office/powerpoint/2010/main" val="3532398787"/>
              </p:ext>
            </p:extLst>
          </p:nvPr>
        </p:nvGraphicFramePr>
        <p:xfrm>
          <a:off x="-6404644" y="0"/>
          <a:ext cx="6099844" cy="19202402"/>
        </p:xfrm>
        <a:graphic>
          <a:graphicData uri="http://schemas.openxmlformats.org/drawingml/2006/table">
            <a:tbl>
              <a:tblPr firstRow="1" bandRow="1">
                <a:tableStyleId>{5C22544A-7EE6-4342-B048-85BDC9FD1C3A}</a:tableStyleId>
              </a:tblPr>
              <a:tblGrid>
                <a:gridCol w="2615564">
                  <a:extLst>
                    <a:ext uri="{9D8B030D-6E8A-4147-A177-3AD203B41FA5}">
                      <a16:colId xmlns:a16="http://schemas.microsoft.com/office/drawing/2014/main" val="20000"/>
                    </a:ext>
                  </a:extLst>
                </a:gridCol>
                <a:gridCol w="3484280">
                  <a:extLst>
                    <a:ext uri="{9D8B030D-6E8A-4147-A177-3AD203B41FA5}">
                      <a16:colId xmlns:a16="http://schemas.microsoft.com/office/drawing/2014/main" val="20001"/>
                    </a:ext>
                  </a:extLst>
                </a:gridCol>
              </a:tblGrid>
              <a:tr h="831971">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000" b="0" spc="600" dirty="0">
                          <a:solidFill>
                            <a:srgbClr val="1F3A4E"/>
                          </a:solidFill>
                          <a:latin typeface="Arial Black" panose="020B0A04020102020204" pitchFamily="34" charset="0"/>
                        </a:rPr>
                        <a:t>QUICK START GUIDE</a:t>
                      </a:r>
                      <a:br>
                        <a:rPr lang="en-US" sz="2000" b="0" spc="600" dirty="0">
                          <a:solidFill>
                            <a:srgbClr val="1F3A4E"/>
                          </a:solidFill>
                          <a:latin typeface="Arial Black" panose="020B0A04020102020204" pitchFamily="34" charset="0"/>
                        </a:rPr>
                      </a:br>
                      <a:r>
                        <a:rPr lang="en-US" sz="1600" b="1" spc="0" dirty="0">
                          <a:solidFill>
                            <a:srgbClr val="FF0000"/>
                          </a:solidFill>
                          <a:latin typeface="Trebuchet MS" pitchFamily="34" charset="0"/>
                        </a:rPr>
                        <a:t>(THIS SIDEBAR WILL NOT PRINT)</a:t>
                      </a:r>
                      <a:endParaRPr lang="en-US" sz="20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2409642">
                <a:tc gridSpan="2">
                  <a:txBody>
                    <a:bodyPr/>
                    <a:lstStyle/>
                    <a:p>
                      <a:pPr defTabSz="3765639"/>
                      <a:r>
                        <a:rPr lang="en-US" sz="1200" i="0" dirty="0">
                          <a:solidFill>
                            <a:srgbClr val="D9D9D9"/>
                          </a:solidFill>
                          <a:latin typeface="Arial"/>
                          <a:cs typeface="Arial"/>
                        </a:rPr>
                        <a:t>This PowerPoint template produces a </a:t>
                      </a:r>
                      <a:r>
                        <a:rPr lang="en-US" sz="1200" i="0" dirty="0">
                          <a:solidFill>
                            <a:srgbClr val="FFC000"/>
                          </a:solidFill>
                          <a:latin typeface="Arial"/>
                          <a:cs typeface="Arial"/>
                        </a:rPr>
                        <a:t>42x60” </a:t>
                      </a:r>
                      <a:r>
                        <a:rPr lang="en-US" sz="12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1200" i="0" dirty="0">
                        <a:solidFill>
                          <a:srgbClr val="D9D9D9"/>
                        </a:solidFill>
                        <a:latin typeface="Arial"/>
                        <a:cs typeface="Arial"/>
                      </a:endParaRPr>
                    </a:p>
                    <a:p>
                      <a:pPr defTabSz="3765639"/>
                      <a:r>
                        <a:rPr lang="en-US" sz="12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1200" i="0" dirty="0" err="1">
                          <a:solidFill>
                            <a:srgbClr val="FFC000"/>
                          </a:solidFill>
                          <a:latin typeface="Arial"/>
                          <a:cs typeface="Arial"/>
                        </a:rPr>
                        <a:t>PosterPresentations.com</a:t>
                      </a:r>
                      <a:r>
                        <a:rPr lang="en-US" sz="1200" i="0" dirty="0">
                          <a:solidFill>
                            <a:srgbClr val="D9D9D9"/>
                          </a:solidFill>
                          <a:latin typeface="Arial"/>
                          <a:cs typeface="Arial"/>
                        </a:rPr>
                        <a:t> and click on the  </a:t>
                      </a:r>
                      <a:r>
                        <a:rPr lang="en-US" sz="1200" i="0" dirty="0">
                          <a:solidFill>
                            <a:srgbClr val="FFC000"/>
                          </a:solidFill>
                          <a:latin typeface="Arial"/>
                          <a:cs typeface="Arial"/>
                        </a:rPr>
                        <a:t>HELP DESK</a:t>
                      </a:r>
                      <a:r>
                        <a:rPr lang="en-US" sz="1200" i="0" baseline="0" dirty="0">
                          <a:solidFill>
                            <a:srgbClr val="D9D9D9"/>
                          </a:solidFill>
                          <a:latin typeface="Arial"/>
                          <a:cs typeface="Arial"/>
                        </a:rPr>
                        <a:t> </a:t>
                      </a:r>
                      <a:r>
                        <a:rPr lang="en-US" sz="1200" i="0" dirty="0">
                          <a:solidFill>
                            <a:srgbClr val="D9D9D9"/>
                          </a:solidFill>
                          <a:latin typeface="Arial"/>
                          <a:cs typeface="Arial"/>
                        </a:rPr>
                        <a:t>tab.</a:t>
                      </a:r>
                    </a:p>
                    <a:p>
                      <a:pPr defTabSz="3765639"/>
                      <a:endParaRPr lang="en-US" sz="1200" i="0" dirty="0">
                        <a:solidFill>
                          <a:srgbClr val="D9D9D9"/>
                        </a:solidFill>
                        <a:latin typeface="Arial"/>
                        <a:cs typeface="Arial"/>
                      </a:endParaRPr>
                    </a:p>
                    <a:p>
                      <a:pPr defTabSz="3765639"/>
                      <a:r>
                        <a:rPr lang="en-US" sz="1200" i="0" dirty="0">
                          <a:solidFill>
                            <a:srgbClr val="D9D9D9"/>
                          </a:solidFill>
                          <a:latin typeface="Arial"/>
                          <a:cs typeface="Arial"/>
                        </a:rPr>
                        <a:t>To print your poster using our same-day professional printing service, go online to </a:t>
                      </a:r>
                      <a:r>
                        <a:rPr lang="en-US" sz="1200" i="0" dirty="0" err="1">
                          <a:solidFill>
                            <a:srgbClr val="FFC000"/>
                          </a:solidFill>
                          <a:latin typeface="Arial"/>
                          <a:cs typeface="Arial"/>
                        </a:rPr>
                        <a:t>PosterPresentations.com</a:t>
                      </a:r>
                      <a:r>
                        <a:rPr lang="en-US" sz="1200" i="0" dirty="0">
                          <a:solidFill>
                            <a:srgbClr val="D9D9D9"/>
                          </a:solidFill>
                          <a:latin typeface="Arial"/>
                          <a:cs typeface="Arial"/>
                        </a:rPr>
                        <a:t> and click on "</a:t>
                      </a:r>
                      <a:r>
                        <a:rPr lang="en-US" sz="1200" i="0" dirty="0">
                          <a:solidFill>
                            <a:srgbClr val="FFC000"/>
                          </a:solidFill>
                          <a:latin typeface="Arial"/>
                          <a:cs typeface="Arial"/>
                        </a:rPr>
                        <a:t>Order your poster</a:t>
                      </a:r>
                      <a:r>
                        <a:rPr lang="en-US" sz="1200" i="0" dirty="0">
                          <a:solidFill>
                            <a:srgbClr val="D9D9D9"/>
                          </a:solidFill>
                          <a:latin typeface="Arial"/>
                          <a:cs typeface="Arial"/>
                        </a:rPr>
                        <a:t>".</a:t>
                      </a:r>
                      <a:endParaRPr lang="en-US" sz="12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2619176">
                <a:tc>
                  <a:txBody>
                    <a:bodyPr/>
                    <a:lstStyle/>
                    <a:p>
                      <a:pPr algn="ctr"/>
                      <a:endParaRPr lang="en-US" sz="1200" dirty="0">
                        <a:solidFill>
                          <a:srgbClr val="1F3A4E"/>
                        </a:solidFill>
                      </a:endParaRPr>
                    </a:p>
                    <a:p>
                      <a:pPr algn="ctr"/>
                      <a:endParaRPr lang="en-US" sz="1200" dirty="0">
                        <a:solidFill>
                          <a:srgbClr val="1F3A4E"/>
                        </a:solidFill>
                      </a:endParaRPr>
                    </a:p>
                    <a:p>
                      <a:pPr algn="ctr"/>
                      <a:r>
                        <a:rPr lang="en-US" sz="1200" dirty="0">
                          <a:solidFill>
                            <a:schemeClr val="bg1"/>
                          </a:solidFill>
                          <a:latin typeface="Arial" panose="020B0604020202020204" pitchFamily="34" charset="0"/>
                          <a:cs typeface="Arial" panose="020B0604020202020204" pitchFamily="34" charset="0"/>
                        </a:rPr>
                        <a:t>This is a template for a</a:t>
                      </a:r>
                    </a:p>
                    <a:p>
                      <a:pPr marL="0" marR="0" lvl="0" indent="0" algn="ctr" defTabSz="1706843"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presentation poster </a:t>
                      </a:r>
                      <a:br>
                        <a:rPr lang="en-US" sz="1200" dirty="0">
                          <a:solidFill>
                            <a:schemeClr val="bg1"/>
                          </a:solidFill>
                          <a:latin typeface="Arial" panose="020B0604020202020204" pitchFamily="34" charset="0"/>
                          <a:cs typeface="Arial" panose="020B0604020202020204" pitchFamily="34" charset="0"/>
                        </a:rPr>
                      </a:br>
                      <a:r>
                        <a:rPr lang="en-US" sz="2000" b="1" dirty="0">
                          <a:solidFill>
                            <a:srgbClr val="FFC000"/>
                          </a:solidFill>
                          <a:latin typeface="Arial" panose="020B0604020202020204" pitchFamily="34" charset="0"/>
                          <a:cs typeface="Arial" panose="020B0604020202020204" pitchFamily="34" charset="0"/>
                        </a:rPr>
                        <a:t>42 inches tall</a:t>
                      </a:r>
                      <a:br>
                        <a:rPr lang="en-US" sz="2000" b="1" dirty="0">
                          <a:solidFill>
                            <a:srgbClr val="FFC000"/>
                          </a:solidFill>
                          <a:latin typeface="Arial" panose="020B0604020202020204" pitchFamily="34" charset="0"/>
                          <a:cs typeface="Arial" panose="020B0604020202020204" pitchFamily="34" charset="0"/>
                        </a:rPr>
                      </a:br>
                      <a:r>
                        <a:rPr lang="en-US" sz="2000" b="1" dirty="0">
                          <a:solidFill>
                            <a:srgbClr val="FFC000"/>
                          </a:solidFill>
                          <a:latin typeface="Arial" panose="020B0604020202020204" pitchFamily="34" charset="0"/>
                          <a:cs typeface="Arial" panose="020B0604020202020204" pitchFamily="34" charset="0"/>
                        </a:rPr>
                        <a:t>by</a:t>
                      </a:r>
                      <a:br>
                        <a:rPr lang="en-US" sz="2000" b="1" dirty="0">
                          <a:solidFill>
                            <a:srgbClr val="FFC000"/>
                          </a:solidFill>
                          <a:latin typeface="Arial" panose="020B0604020202020204" pitchFamily="34" charset="0"/>
                          <a:cs typeface="Arial" panose="020B0604020202020204" pitchFamily="34" charset="0"/>
                        </a:rPr>
                      </a:br>
                      <a:r>
                        <a:rPr lang="en-US" sz="2000" b="1" dirty="0">
                          <a:solidFill>
                            <a:srgbClr val="FFC000"/>
                          </a:solidFill>
                          <a:latin typeface="Arial" panose="020B0604020202020204" pitchFamily="34" charset="0"/>
                          <a:cs typeface="Arial" panose="020B0604020202020204" pitchFamily="34" charset="0"/>
                        </a:rPr>
                        <a:t>60 inches wide</a:t>
                      </a:r>
                      <a:br>
                        <a:rPr lang="en-US" sz="1200" dirty="0">
                          <a:solidFill>
                            <a:schemeClr val="bg1"/>
                          </a:solidFill>
                          <a:latin typeface="Arial" panose="020B0604020202020204" pitchFamily="34" charset="0"/>
                          <a:cs typeface="Arial" panose="020B0604020202020204" pitchFamily="34" charset="0"/>
                        </a:rPr>
                      </a:br>
                      <a:endParaRPr lang="en-US" sz="12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400" b="1" baseline="0" dirty="0">
                          <a:solidFill>
                            <a:srgbClr val="FFC000"/>
                          </a:solidFill>
                          <a:latin typeface="Arial" panose="020B0604020202020204" pitchFamily="34" charset="0"/>
                          <a:cs typeface="Arial" panose="020B0604020202020204" pitchFamily="34" charset="0"/>
                        </a:rPr>
                        <a:t>Important: Check the template size</a:t>
                      </a:r>
                      <a:br>
                        <a:rPr lang="en-US" sz="1200" b="0" baseline="0" dirty="0">
                          <a:solidFill>
                            <a:srgbClr val="FFC000"/>
                          </a:solidFill>
                          <a:latin typeface="Arial" panose="020B0604020202020204" pitchFamily="34" charset="0"/>
                          <a:cs typeface="Arial" panose="020B0604020202020204" pitchFamily="34" charset="0"/>
                        </a:rPr>
                      </a:br>
                      <a:r>
                        <a:rPr lang="en-US" sz="12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1200" b="0" baseline="0" dirty="0">
                          <a:solidFill>
                            <a:srgbClr val="D9D9D9"/>
                          </a:solidFill>
                          <a:latin typeface="Arial" panose="020B0604020202020204" pitchFamily="34" charset="0"/>
                          <a:cs typeface="Arial" panose="020B0604020202020204" pitchFamily="34" charset="0"/>
                        </a:rPr>
                      </a:br>
                      <a:r>
                        <a:rPr lang="en-US" sz="12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1200" b="0" baseline="0" dirty="0">
                          <a:solidFill>
                            <a:srgbClr val="D9D9D9"/>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36 tall x 51.42 wide</a:t>
                      </a:r>
                      <a:br>
                        <a:rPr lang="en-US" sz="1200" b="0" baseline="0" dirty="0">
                          <a:solidFill>
                            <a:srgbClr val="FFC000"/>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48 tall x 68.57 wide</a:t>
                      </a:r>
                    </a:p>
                  </a:txBody>
                  <a:tcPr marL="182880" marT="137160">
                    <a:solidFill>
                      <a:srgbClr val="010101"/>
                    </a:solidFill>
                  </a:tcPr>
                </a:tc>
                <a:extLst>
                  <a:ext uri="{0D108BD9-81ED-4DB2-BD59-A6C34878D82A}">
                    <a16:rowId xmlns:a16="http://schemas.microsoft.com/office/drawing/2014/main" val="10008"/>
                  </a:ext>
                </a:extLst>
              </a:tr>
              <a:tr h="2456652">
                <a:tc>
                  <a:txBody>
                    <a:bodyPr/>
                    <a:lstStyle/>
                    <a:p>
                      <a:endParaRPr lang="en-US" sz="1200" dirty="0">
                        <a:solidFill>
                          <a:srgbClr val="1F3A4E"/>
                        </a:solidFill>
                      </a:endParaRPr>
                    </a:p>
                  </a:txBody>
                  <a:tcPr>
                    <a:blipFill rotWithShape="1">
                      <a:blip r:embed="rId3"/>
                      <a:stretch>
                        <a:fillRect/>
                      </a:stretch>
                    </a:blipFill>
                  </a:tcPr>
                </a:tc>
                <a:tc>
                  <a:txBody>
                    <a:bodyPr/>
                    <a:lstStyle/>
                    <a:p>
                      <a:pPr algn="l"/>
                      <a:r>
                        <a:rPr lang="en-US" sz="1400" b="1" baseline="0" dirty="0">
                          <a:solidFill>
                            <a:srgbClr val="FFC000"/>
                          </a:solidFill>
                          <a:latin typeface="Arial" panose="020B0604020202020204" pitchFamily="34" charset="0"/>
                          <a:cs typeface="Arial" panose="020B0604020202020204" pitchFamily="34" charset="0"/>
                        </a:rPr>
                        <a:t>How to </a:t>
                      </a:r>
                      <a:r>
                        <a:rPr lang="en-US" sz="2400" b="1" baseline="0" dirty="0">
                          <a:solidFill>
                            <a:srgbClr val="FFC000"/>
                          </a:solidFill>
                          <a:latin typeface="Arial" panose="020B0604020202020204" pitchFamily="34" charset="0"/>
                          <a:cs typeface="Arial" panose="020B0604020202020204" pitchFamily="34" charset="0"/>
                        </a:rPr>
                        <a:t>Zoom in </a:t>
                      </a:r>
                      <a:r>
                        <a:rPr lang="en-US" sz="1400" b="1" baseline="0" dirty="0">
                          <a:solidFill>
                            <a:srgbClr val="FFC000"/>
                          </a:solidFill>
                          <a:latin typeface="Arial" panose="020B0604020202020204" pitchFamily="34" charset="0"/>
                          <a:cs typeface="Arial" panose="020B0604020202020204" pitchFamily="34" charset="0"/>
                        </a:rPr>
                        <a:t>and </a:t>
                      </a:r>
                      <a:r>
                        <a:rPr lang="en-US" sz="1100" b="1" baseline="0" dirty="0">
                          <a:solidFill>
                            <a:srgbClr val="FFC000"/>
                          </a:solidFill>
                          <a:latin typeface="Arial" panose="020B0604020202020204" pitchFamily="34" charset="0"/>
                          <a:cs typeface="Arial" panose="020B0604020202020204" pitchFamily="34" charset="0"/>
                        </a:rPr>
                        <a:t>out</a:t>
                      </a:r>
                      <a:endParaRPr lang="en-US" sz="1400" b="1" baseline="0" dirty="0">
                        <a:solidFill>
                          <a:srgbClr val="FFC000"/>
                        </a:solidFill>
                        <a:latin typeface="Arial" panose="020B0604020202020204" pitchFamily="34" charset="0"/>
                        <a:cs typeface="Arial" panose="020B0604020202020204" pitchFamily="34" charset="0"/>
                      </a:endParaRPr>
                    </a:p>
                    <a:p>
                      <a:pPr algn="l"/>
                      <a:r>
                        <a:rPr lang="en-US" sz="12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1200" b="0" baseline="0" dirty="0">
                          <a:solidFill>
                            <a:srgbClr val="D9D9D9"/>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1. </a:t>
                      </a:r>
                      <a:r>
                        <a:rPr lang="en-US" sz="12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1200" b="0" baseline="0" dirty="0">
                          <a:solidFill>
                            <a:srgbClr val="D9D9D9"/>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2. </a:t>
                      </a:r>
                      <a:r>
                        <a:rPr lang="en-US" sz="12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178625">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1400" b="1" baseline="0" dirty="0">
                          <a:solidFill>
                            <a:srgbClr val="FFC000"/>
                          </a:solidFill>
                          <a:latin typeface="Arial" panose="020B0604020202020204" pitchFamily="34" charset="0"/>
                          <a:cs typeface="Arial" panose="020B0604020202020204" pitchFamily="34" charset="0"/>
                        </a:rPr>
                        <a:t>Ruler and Guides</a:t>
                      </a:r>
                      <a:br>
                        <a:rPr lang="en-US" sz="1200" b="0" baseline="0" dirty="0">
                          <a:solidFill>
                            <a:srgbClr val="FFC000"/>
                          </a:solidFill>
                          <a:latin typeface="Arial" panose="020B0604020202020204" pitchFamily="34" charset="0"/>
                          <a:cs typeface="Arial" panose="020B0604020202020204" pitchFamily="34" charset="0"/>
                        </a:rPr>
                      </a:br>
                      <a:r>
                        <a:rPr lang="en-US" sz="12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2322585">
                <a:tc>
                  <a:txBody>
                    <a:bodyPr/>
                    <a:lstStyle/>
                    <a:p>
                      <a:endParaRPr lang="en-US" sz="1200" dirty="0">
                        <a:solidFill>
                          <a:srgbClr val="1F3A4E"/>
                        </a:solidFill>
                      </a:endParaRPr>
                    </a:p>
                  </a:txBody>
                  <a:tcPr>
                    <a:blipFill rotWithShape="1">
                      <a:blip r:embed="rId4"/>
                      <a:stretch>
                        <a:fillRect/>
                      </a:stretch>
                    </a:blipFill>
                  </a:tcPr>
                </a:tc>
                <a:tc>
                  <a:txBody>
                    <a:bodyPr/>
                    <a:lstStyle/>
                    <a:p>
                      <a:pPr marL="0" lvl="1" indent="0" algn="l" defTabSz="114300"/>
                      <a:r>
                        <a:rPr lang="en-US" sz="1400" b="1" baseline="0" dirty="0">
                          <a:solidFill>
                            <a:srgbClr val="FFC000"/>
                          </a:solidFill>
                          <a:latin typeface="Arial" panose="020B0604020202020204" pitchFamily="34" charset="0"/>
                          <a:cs typeface="Arial" panose="020B0604020202020204" pitchFamily="34" charset="0"/>
                        </a:rPr>
                        <a:t>Headers and text containers</a:t>
                      </a:r>
                      <a:br>
                        <a:rPr lang="en-US" sz="1200" b="0" baseline="0" dirty="0">
                          <a:solidFill>
                            <a:schemeClr val="bg1"/>
                          </a:solidFill>
                          <a:latin typeface="Arial" panose="020B0604020202020204" pitchFamily="34" charset="0"/>
                          <a:cs typeface="Arial" panose="020B0604020202020204" pitchFamily="34" charset="0"/>
                        </a:rPr>
                      </a:br>
                      <a:r>
                        <a:rPr lang="en-US" sz="12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1200" b="0" baseline="0" dirty="0">
                          <a:solidFill>
                            <a:schemeClr val="bg1"/>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a:t>
                      </a:r>
                      <a:r>
                        <a:rPr lang="en-US" sz="1200" b="0" baseline="0" dirty="0">
                          <a:solidFill>
                            <a:schemeClr val="bg1"/>
                          </a:solidFill>
                          <a:latin typeface="Arial" panose="020B0604020202020204" pitchFamily="34" charset="0"/>
                          <a:cs typeface="Arial" panose="020B0604020202020204" pitchFamily="34" charset="0"/>
                        </a:rPr>
                        <a:t> </a:t>
                      </a:r>
                      <a:r>
                        <a:rPr lang="en-US" sz="12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1200" b="0" baseline="0" dirty="0">
                          <a:solidFill>
                            <a:schemeClr val="bg1"/>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a:t>
                      </a:r>
                      <a:r>
                        <a:rPr lang="en-US" sz="1200" b="0" baseline="0" dirty="0">
                          <a:solidFill>
                            <a:schemeClr val="bg1"/>
                          </a:solidFill>
                          <a:latin typeface="Arial" panose="020B0604020202020204" pitchFamily="34" charset="0"/>
                          <a:cs typeface="Arial" panose="020B0604020202020204" pitchFamily="34" charset="0"/>
                        </a:rPr>
                        <a:t> </a:t>
                      </a:r>
                      <a:r>
                        <a:rPr lang="en-US" sz="12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1200" b="0" baseline="0" dirty="0">
                          <a:solidFill>
                            <a:schemeClr val="bg1"/>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a:t>
                      </a:r>
                      <a:r>
                        <a:rPr lang="en-US" sz="1200" b="0" baseline="0" dirty="0">
                          <a:solidFill>
                            <a:schemeClr val="bg1"/>
                          </a:solidFill>
                          <a:latin typeface="Arial" panose="020B0604020202020204" pitchFamily="34" charset="0"/>
                          <a:cs typeface="Arial" panose="020B0604020202020204" pitchFamily="34" charset="0"/>
                        </a:rPr>
                        <a:t> </a:t>
                      </a:r>
                      <a:r>
                        <a:rPr lang="en-US" sz="12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2015833">
                <a:tc gridSpan="2">
                  <a:txBody>
                    <a:bodyPr/>
                    <a:lstStyle/>
                    <a:p>
                      <a:r>
                        <a:rPr lang="en-US" sz="1400" b="1" dirty="0">
                          <a:solidFill>
                            <a:srgbClr val="FFC000"/>
                          </a:solidFill>
                          <a:latin typeface="Arial" panose="020B0604020202020204" pitchFamily="34" charset="0"/>
                          <a:cs typeface="Arial" panose="020B0604020202020204" pitchFamily="34" charset="0"/>
                        </a:rPr>
                        <a:t>Adding content to the poster</a:t>
                      </a:r>
                    </a:p>
                    <a:p>
                      <a:r>
                        <a:rPr lang="en-US" sz="12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12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12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1361971">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1313576">
                <a:tc gridSpan="2">
                  <a:txBody>
                    <a:bodyPr/>
                    <a:lstStyle/>
                    <a:p>
                      <a:endParaRPr lang="en-US" sz="12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866636">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12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1825735">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2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9" name="Table 8">
            <a:extLst>
              <a:ext uri="{FF2B5EF4-FFF2-40B4-BE49-F238E27FC236}">
                <a16:creationId xmlns:a16="http://schemas.microsoft.com/office/drawing/2014/main" id="{25B04129-3206-F54E-84FE-345C2C76F0AE}"/>
              </a:ext>
            </a:extLst>
          </p:cNvPr>
          <p:cNvGraphicFramePr>
            <a:graphicFrameLocks noGrp="1"/>
          </p:cNvGraphicFramePr>
          <p:nvPr userDrawn="1">
            <p:extLst>
              <p:ext uri="{D42A27DB-BD31-4B8C-83A1-F6EECF244321}">
                <p14:modId xmlns:p14="http://schemas.microsoft.com/office/powerpoint/2010/main" val="4079726224"/>
              </p:ext>
            </p:extLst>
          </p:nvPr>
        </p:nvGraphicFramePr>
        <p:xfrm>
          <a:off x="27918589" y="0"/>
          <a:ext cx="6102470" cy="19202399"/>
        </p:xfrm>
        <a:graphic>
          <a:graphicData uri="http://schemas.openxmlformats.org/drawingml/2006/table">
            <a:tbl>
              <a:tblPr firstRow="1" bandRow="1">
                <a:tableStyleId>{5C22544A-7EE6-4342-B048-85BDC9FD1C3A}</a:tableStyleId>
              </a:tblPr>
              <a:tblGrid>
                <a:gridCol w="3057900">
                  <a:extLst>
                    <a:ext uri="{9D8B030D-6E8A-4147-A177-3AD203B41FA5}">
                      <a16:colId xmlns:a16="http://schemas.microsoft.com/office/drawing/2014/main" val="20000"/>
                    </a:ext>
                  </a:extLst>
                </a:gridCol>
                <a:gridCol w="3044570">
                  <a:extLst>
                    <a:ext uri="{9D8B030D-6E8A-4147-A177-3AD203B41FA5}">
                      <a16:colId xmlns:a16="http://schemas.microsoft.com/office/drawing/2014/main" val="4164475170"/>
                    </a:ext>
                  </a:extLst>
                </a:gridCol>
              </a:tblGrid>
              <a:tr h="987838">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000" b="0" spc="600" dirty="0">
                          <a:solidFill>
                            <a:srgbClr val="1F3A4E"/>
                          </a:solidFill>
                          <a:latin typeface="Arial Black" panose="020B0A04020102020204" pitchFamily="34" charset="0"/>
                        </a:rPr>
                        <a:t>QUICK START GUIDE</a:t>
                      </a:r>
                      <a:br>
                        <a:rPr lang="en-US" sz="2000" b="0" spc="600" dirty="0">
                          <a:solidFill>
                            <a:srgbClr val="1F3A4E"/>
                          </a:solidFill>
                          <a:latin typeface="Arial Black" panose="020B0A04020102020204" pitchFamily="34" charset="0"/>
                        </a:rPr>
                      </a:br>
                      <a:r>
                        <a:rPr lang="en-US" sz="1600" b="1" spc="0" dirty="0">
                          <a:solidFill>
                            <a:srgbClr val="FF0000"/>
                          </a:solidFill>
                          <a:latin typeface="Trebuchet MS" pitchFamily="34" charset="0"/>
                        </a:rPr>
                        <a:t>(THIS SIDEBAR WILL NOT PRINT)</a:t>
                      </a:r>
                      <a:endParaRPr lang="en-US" sz="2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extLst>
                  <a:ext uri="{0D108BD9-81ED-4DB2-BD59-A6C34878D82A}">
                    <a16:rowId xmlns:a16="http://schemas.microsoft.com/office/drawing/2014/main" val="10000"/>
                  </a:ext>
                </a:extLst>
              </a:tr>
              <a:tr h="3128756">
                <a:tc gridSpan="2">
                  <a:txBody>
                    <a:bodyPr/>
                    <a:lstStyle/>
                    <a:p>
                      <a:pPr algn="l"/>
                      <a:r>
                        <a:rPr lang="en-US" sz="14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12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12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1200" dirty="0">
                        <a:solidFill>
                          <a:srgbClr val="FFC000"/>
                        </a:solidFill>
                      </a:endParaRPr>
                    </a:p>
                    <a:p>
                      <a:pPr marL="0" indent="0" algn="l" defTabSz="114300"/>
                      <a:endParaRPr lang="en-US" sz="12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2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12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2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extLst>
                  <a:ext uri="{0D108BD9-81ED-4DB2-BD59-A6C34878D82A}">
                    <a16:rowId xmlns:a16="http://schemas.microsoft.com/office/drawing/2014/main" val="10001"/>
                  </a:ext>
                </a:extLst>
              </a:tr>
              <a:tr h="2062769">
                <a:tc gridSpan="2">
                  <a:txBody>
                    <a:bodyPr/>
                    <a:lstStyle/>
                    <a:p>
                      <a:r>
                        <a:rPr lang="en-US" sz="1400" b="1" dirty="0">
                          <a:solidFill>
                            <a:srgbClr val="FFC000"/>
                          </a:solidFill>
                          <a:latin typeface="Arial" panose="020B0604020202020204" pitchFamily="34" charset="0"/>
                          <a:cs typeface="Arial" panose="020B0604020202020204" pitchFamily="34" charset="0"/>
                        </a:rPr>
                        <a:t>How to change the column layout configuration</a:t>
                      </a:r>
                    </a:p>
                    <a:p>
                      <a:r>
                        <a:rPr lang="en-US" sz="12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1200" dirty="0">
                          <a:solidFill>
                            <a:srgbClr val="D9D9D9"/>
                          </a:solidFill>
                          <a:latin typeface="Arial" panose="020B0604020202020204" pitchFamily="34" charset="0"/>
                          <a:cs typeface="Arial" panose="020B0604020202020204" pitchFamily="34" charset="0"/>
                        </a:rPr>
                        <a:t>You can see a tutorial here: </a:t>
                      </a:r>
                      <a:r>
                        <a:rPr lang="en-US" sz="1200" u="sng" dirty="0">
                          <a:solidFill>
                            <a:srgbClr val="FFC000"/>
                          </a:solidFill>
                          <a:latin typeface="Arial" panose="020B0604020202020204" pitchFamily="34" charset="0"/>
                          <a:cs typeface="Arial" panose="020B0604020202020204" pitchFamily="34" charset="0"/>
                        </a:rPr>
                        <a:t>https://</a:t>
                      </a:r>
                      <a:r>
                        <a:rPr lang="en-US" sz="1200" u="sng" dirty="0" err="1">
                          <a:solidFill>
                            <a:srgbClr val="FFC000"/>
                          </a:solidFill>
                          <a:latin typeface="Arial" panose="020B0604020202020204" pitchFamily="34" charset="0"/>
                          <a:cs typeface="Arial" panose="020B0604020202020204" pitchFamily="34" charset="0"/>
                        </a:rPr>
                        <a:t>www.posterpresentations.com</a:t>
                      </a:r>
                      <a:r>
                        <a:rPr lang="en-US" sz="1200" u="sng" dirty="0">
                          <a:solidFill>
                            <a:srgbClr val="FFC000"/>
                          </a:solidFill>
                          <a:latin typeface="Arial" panose="020B0604020202020204" pitchFamily="34" charset="0"/>
                          <a:cs typeface="Arial" panose="020B0604020202020204" pitchFamily="34" charset="0"/>
                        </a:rPr>
                        <a:t>/how-to-change-the-column-</a:t>
                      </a:r>
                      <a:r>
                        <a:rPr lang="en-US" sz="1200" u="sng" dirty="0" err="1">
                          <a:solidFill>
                            <a:srgbClr val="FFC000"/>
                          </a:solidFill>
                          <a:latin typeface="Arial" panose="020B0604020202020204" pitchFamily="34" charset="0"/>
                          <a:cs typeface="Arial" panose="020B0604020202020204" pitchFamily="34" charset="0"/>
                        </a:rPr>
                        <a:t>configuration.html</a:t>
                      </a:r>
                      <a:endParaRPr lang="en-US" sz="3200" u="sng" dirty="0">
                        <a:solidFill>
                          <a:srgbClr val="FFC000"/>
                        </a:solidFill>
                      </a:endParaRPr>
                    </a:p>
                  </a:txBody>
                  <a:tcPr marL="182880" marT="137160">
                    <a:solidFill>
                      <a:schemeClr val="tx1"/>
                    </a:solid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2911650">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2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8">
                        <a:extLst>
                          <a:ext uri="{28A0092B-C50C-407E-A947-70E740481C1C}">
                            <a14:useLocalDpi xmlns:a14="http://schemas.microsoft.com/office/drawing/2010/main" val="0"/>
                          </a:ext>
                        </a:extLst>
                      </a:blip>
                      <a:srcRect/>
                      <a:stretch>
                        <a:fillRect/>
                      </a:stretch>
                    </a:blipFill>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4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200" noProof="0" dirty="0">
                          <a:solidFill>
                            <a:srgbClr val="D9D9D9"/>
                          </a:solidFill>
                          <a:latin typeface="Arial" panose="020B0604020202020204" pitchFamily="34" charset="0"/>
                          <a:cs typeface="Arial" panose="020B0604020202020204" pitchFamily="34" charset="0"/>
                        </a:rPr>
                        <a:t>The Quick Start</a:t>
                      </a:r>
                      <a:r>
                        <a:rPr lang="en-US" sz="1200" baseline="0" noProof="0" dirty="0">
                          <a:solidFill>
                            <a:srgbClr val="D9D9D9"/>
                          </a:solidFill>
                          <a:latin typeface="Arial" panose="020B0604020202020204" pitchFamily="34" charset="0"/>
                          <a:cs typeface="Arial" panose="020B0604020202020204" pitchFamily="34" charset="0"/>
                        </a:rPr>
                        <a:t> Guides</a:t>
                      </a:r>
                      <a:r>
                        <a:rPr lang="en-US" sz="1200" noProof="0" dirty="0">
                          <a:solidFill>
                            <a:srgbClr val="D9D9D9"/>
                          </a:solidFill>
                          <a:latin typeface="Arial" panose="020B0604020202020204" pitchFamily="34" charset="0"/>
                          <a:cs typeface="Arial" panose="020B0604020202020204" pitchFamily="34" charset="0"/>
                        </a:rPr>
                        <a:t> </a:t>
                      </a:r>
                      <a:r>
                        <a:rPr lang="en-US" sz="1200" u="sng" noProof="0" dirty="0">
                          <a:solidFill>
                            <a:srgbClr val="D9D9D9"/>
                          </a:solidFill>
                          <a:latin typeface="Arial" panose="020B0604020202020204" pitchFamily="34" charset="0"/>
                          <a:cs typeface="Arial" panose="020B0604020202020204" pitchFamily="34" charset="0"/>
                        </a:rPr>
                        <a:t>are outside the template’s printable area</a:t>
                      </a:r>
                      <a:r>
                        <a:rPr lang="en-US" sz="1200" noProof="0" dirty="0">
                          <a:solidFill>
                            <a:srgbClr val="D9D9D9"/>
                          </a:solidFill>
                          <a:latin typeface="Arial" panose="020B0604020202020204" pitchFamily="34" charset="0"/>
                          <a:cs typeface="Arial" panose="020B0604020202020204" pitchFamily="34" charset="0"/>
                        </a:rPr>
                        <a:t> and they will not be on the printed poster</a:t>
                      </a:r>
                      <a:r>
                        <a:rPr lang="en-US" sz="12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2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2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2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200" baseline="0" noProof="0" dirty="0">
                          <a:solidFill>
                            <a:srgbClr val="D9D9D9"/>
                          </a:solidFill>
                          <a:latin typeface="Arial" panose="020B0604020202020204" pitchFamily="34" charset="0"/>
                          <a:cs typeface="Arial" panose="020B0604020202020204" pitchFamily="34" charset="0"/>
                        </a:rPr>
                        <a:t>To hide the guides click on the </a:t>
                      </a:r>
                      <a:r>
                        <a:rPr lang="en-US" sz="1200" b="1" baseline="0" noProof="0" dirty="0">
                          <a:solidFill>
                            <a:srgbClr val="D9D9D9"/>
                          </a:solidFill>
                          <a:latin typeface="Arial" panose="020B0604020202020204" pitchFamily="34" charset="0"/>
                          <a:cs typeface="Arial" panose="020B0604020202020204" pitchFamily="34" charset="0"/>
                        </a:rPr>
                        <a:t>Home</a:t>
                      </a:r>
                      <a:r>
                        <a:rPr lang="en-US" sz="12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1200" b="1" baseline="0" noProof="0" dirty="0">
                          <a:solidFill>
                            <a:srgbClr val="D9D9D9"/>
                          </a:solidFill>
                          <a:latin typeface="Arial" panose="020B0604020202020204" pitchFamily="34" charset="0"/>
                          <a:cs typeface="Arial" panose="020B0604020202020204" pitchFamily="34" charset="0"/>
                        </a:rPr>
                        <a:t>Layout</a:t>
                      </a:r>
                      <a:r>
                        <a:rPr lang="en-US" sz="12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1200" b="1" baseline="0" noProof="0" dirty="0">
                          <a:solidFill>
                            <a:srgbClr val="D9D9D9"/>
                          </a:solidFill>
                          <a:latin typeface="Arial" panose="020B0604020202020204" pitchFamily="34" charset="0"/>
                          <a:cs typeface="Arial" panose="020B0604020202020204" pitchFamily="34" charset="0"/>
                        </a:rPr>
                        <a:t>Without Guides </a:t>
                      </a:r>
                      <a:r>
                        <a:rPr lang="en-US" sz="1200" b="0" baseline="0" noProof="0" dirty="0">
                          <a:solidFill>
                            <a:srgbClr val="D9D9D9"/>
                          </a:solidFill>
                          <a:latin typeface="Arial" panose="020B0604020202020204" pitchFamily="34" charset="0"/>
                          <a:cs typeface="Arial" panose="020B0604020202020204" pitchFamily="34" charset="0"/>
                        </a:rPr>
                        <a:t>layout</a:t>
                      </a:r>
                      <a:r>
                        <a:rPr lang="en-US" sz="1200" baseline="0" noProof="0" dirty="0">
                          <a:solidFill>
                            <a:srgbClr val="D9D9D9"/>
                          </a:solidFill>
                          <a:latin typeface="Arial" panose="020B0604020202020204" pitchFamily="34" charset="0"/>
                          <a:cs typeface="Arial" panose="020B0604020202020204" pitchFamily="34" charset="0"/>
                        </a:rPr>
                        <a:t>.</a:t>
                      </a:r>
                      <a:endParaRPr lang="en-US" sz="12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2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1624430">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2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vMerge="1">
                  <a:txBody>
                    <a:bodyPr/>
                    <a:lstStyle/>
                    <a:p>
                      <a:endParaRPr lang="en-US"/>
                    </a:p>
                  </a:txBody>
                  <a:tcPr/>
                </a:tc>
                <a:extLst>
                  <a:ext uri="{0D108BD9-81ED-4DB2-BD59-A6C34878D82A}">
                    <a16:rowId xmlns:a16="http://schemas.microsoft.com/office/drawing/2014/main" val="1766341567"/>
                  </a:ext>
                </a:extLst>
              </a:tr>
              <a:tr h="2140326">
                <a:tc>
                  <a:txBody>
                    <a:bodyPr/>
                    <a:lstStyle/>
                    <a:p>
                      <a:r>
                        <a:rPr lang="en-US" sz="1400" b="1" dirty="0">
                          <a:solidFill>
                            <a:srgbClr val="FFC000"/>
                          </a:solidFill>
                          <a:latin typeface="Arial" panose="020B0604020202020204" pitchFamily="34" charset="0"/>
                          <a:cs typeface="Arial" panose="020B0604020202020204" pitchFamily="34" charset="0"/>
                        </a:rPr>
                        <a:t>How to</a:t>
                      </a:r>
                      <a:r>
                        <a:rPr lang="en-US" sz="1400" b="1" baseline="0" dirty="0">
                          <a:solidFill>
                            <a:srgbClr val="FFC000"/>
                          </a:solidFill>
                          <a:latin typeface="Arial" panose="020B0604020202020204" pitchFamily="34" charset="0"/>
                          <a:cs typeface="Arial" panose="020B0604020202020204" pitchFamily="34" charset="0"/>
                        </a:rPr>
                        <a:t> preview your poster prior to printing</a:t>
                      </a:r>
                      <a:endParaRPr lang="en-US" sz="1400" b="1" dirty="0">
                        <a:solidFill>
                          <a:srgbClr val="FFC000"/>
                        </a:solidFill>
                        <a:latin typeface="Arial" panose="020B0604020202020204" pitchFamily="34" charset="0"/>
                        <a:cs typeface="Arial" panose="020B0604020202020204" pitchFamily="34" charset="0"/>
                      </a:endParaRPr>
                    </a:p>
                    <a:p>
                      <a:r>
                        <a:rPr lang="en-US" sz="1200" dirty="0">
                          <a:solidFill>
                            <a:srgbClr val="D9D9D9"/>
                          </a:solidFill>
                          <a:latin typeface="Arial" panose="020B0604020202020204" pitchFamily="34" charset="0"/>
                          <a:cs typeface="Arial" panose="020B0604020202020204" pitchFamily="34" charset="0"/>
                        </a:rPr>
                        <a:t>You can preview your poster at any time by pressing the </a:t>
                      </a:r>
                      <a:r>
                        <a:rPr lang="en-US" sz="1200" dirty="0">
                          <a:solidFill>
                            <a:srgbClr val="FFC000"/>
                          </a:solidFill>
                          <a:latin typeface="Arial" panose="020B0604020202020204" pitchFamily="34" charset="0"/>
                          <a:cs typeface="Arial" panose="020B0604020202020204" pitchFamily="34" charset="0"/>
                        </a:rPr>
                        <a:t>F5 key</a:t>
                      </a:r>
                      <a:r>
                        <a:rPr lang="en-US" sz="12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1200" dirty="0">
                          <a:solidFill>
                            <a:srgbClr val="FFC000"/>
                          </a:solidFill>
                          <a:latin typeface="Arial" panose="020B0604020202020204" pitchFamily="34" charset="0"/>
                          <a:cs typeface="Arial" panose="020B0604020202020204" pitchFamily="34" charset="0"/>
                        </a:rPr>
                        <a:t>ESC key </a:t>
                      </a:r>
                      <a:r>
                        <a:rPr lang="en-US" sz="12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a:txBody>
                    <a:bodyPr/>
                    <a:lstStyle/>
                    <a:p>
                      <a:pPr algn="ctr"/>
                      <a:r>
                        <a:rPr lang="en-US" sz="6600" b="1" dirty="0">
                          <a:solidFill>
                            <a:srgbClr val="D9D9D9"/>
                          </a:solidFill>
                          <a:latin typeface="Arial" panose="020B0604020202020204" pitchFamily="34" charset="0"/>
                          <a:cs typeface="Arial" panose="020B0604020202020204" pitchFamily="34" charset="0"/>
                        </a:rPr>
                        <a:t>F5</a:t>
                      </a:r>
                      <a:r>
                        <a:rPr lang="en-US" sz="1200" baseline="0" dirty="0">
                          <a:solidFill>
                            <a:srgbClr val="D9D9D9"/>
                          </a:solidFill>
                          <a:latin typeface="Arial" panose="020B0604020202020204" pitchFamily="34" charset="0"/>
                          <a:cs typeface="Arial" panose="020B0604020202020204" pitchFamily="34" charset="0"/>
                        </a:rPr>
                        <a:t> </a:t>
                      </a:r>
                      <a:endParaRPr lang="en-US" sz="3200"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3191131">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4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200" noProof="0" dirty="0">
                          <a:solidFill>
                            <a:srgbClr val="D9D9D9"/>
                          </a:solidFill>
                          <a:latin typeface="Arial"/>
                          <a:cs typeface="Arial"/>
                        </a:rPr>
                        <a:t>When you are ready to have your poster printed go online to </a:t>
                      </a:r>
                      <a:r>
                        <a:rPr lang="en-US" sz="1200" noProof="0" dirty="0" err="1">
                          <a:solidFill>
                            <a:srgbClr val="FFC000"/>
                          </a:solidFill>
                          <a:latin typeface="Arial"/>
                          <a:cs typeface="Arial"/>
                        </a:rPr>
                        <a:t>PosterPresentations.com</a:t>
                      </a:r>
                      <a:r>
                        <a:rPr lang="en-US" sz="1200" noProof="0" dirty="0">
                          <a:solidFill>
                            <a:srgbClr val="D9D9D9"/>
                          </a:solidFill>
                          <a:latin typeface="Arial"/>
                          <a:cs typeface="Arial"/>
                        </a:rPr>
                        <a:t> and click on the "</a:t>
                      </a:r>
                      <a:r>
                        <a:rPr lang="en-US" sz="1200" noProof="0" dirty="0">
                          <a:solidFill>
                            <a:srgbClr val="FFC000"/>
                          </a:solidFill>
                          <a:latin typeface="Arial"/>
                          <a:cs typeface="Arial"/>
                        </a:rPr>
                        <a:t>Order Your Poster</a:t>
                      </a:r>
                      <a:r>
                        <a:rPr lang="en-US" sz="12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2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1200" noProof="0" dirty="0">
                          <a:solidFill>
                            <a:srgbClr val="D9D9D9"/>
                          </a:solidFill>
                          <a:latin typeface="Arial"/>
                          <a:cs typeface="Arial"/>
                        </a:rPr>
                      </a:br>
                      <a:r>
                        <a:rPr lang="en-US" sz="1200" noProof="0" dirty="0">
                          <a:solidFill>
                            <a:srgbClr val="D9D9D9"/>
                          </a:solidFill>
                          <a:latin typeface="Arial"/>
                          <a:cs typeface="Arial"/>
                        </a:rPr>
                        <a:t>Go to </a:t>
                      </a:r>
                      <a:r>
                        <a:rPr lang="en-US" sz="1200" noProof="0" dirty="0" err="1">
                          <a:solidFill>
                            <a:srgbClr val="FFC000"/>
                          </a:solidFill>
                          <a:latin typeface="Arial"/>
                          <a:cs typeface="Arial"/>
                        </a:rPr>
                        <a:t>PosterPresentations.com</a:t>
                      </a:r>
                      <a:r>
                        <a:rPr lang="en-US" sz="12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7"/>
                  </a:ext>
                </a:extLst>
              </a:tr>
              <a:tr h="761943">
                <a:tc gridSpan="2">
                  <a:txBody>
                    <a:bodyPr/>
                    <a:lstStyle/>
                    <a:p>
                      <a:endParaRPr lang="en-US" sz="1200" dirty="0">
                        <a:solidFill>
                          <a:srgbClr val="1F3A4E"/>
                        </a:solidFill>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extLst>
                  <a:ext uri="{0D108BD9-81ED-4DB2-BD59-A6C34878D82A}">
                    <a16:rowId xmlns:a16="http://schemas.microsoft.com/office/drawing/2014/main" val="10008"/>
                  </a:ext>
                </a:extLst>
              </a:tr>
              <a:tr h="2393556">
                <a:tc>
                  <a:txBody>
                    <a:bodyPr/>
                    <a:lstStyle/>
                    <a:p>
                      <a:pPr>
                        <a:lnSpc>
                          <a:spcPts val="2600"/>
                        </a:lnSpc>
                      </a:pPr>
                      <a:r>
                        <a:rPr lang="en-US" sz="1100" dirty="0">
                          <a:solidFill>
                            <a:schemeClr val="bg1">
                              <a:lumMod val="85000"/>
                            </a:schemeClr>
                          </a:solidFill>
                          <a:latin typeface="Arial"/>
                          <a:cs typeface="Arial"/>
                        </a:rPr>
                        <a:t>© 2019</a:t>
                      </a:r>
                      <a:r>
                        <a:rPr lang="en-US" sz="1100" baseline="0" dirty="0">
                          <a:solidFill>
                            <a:schemeClr val="bg1">
                              <a:lumMod val="85000"/>
                            </a:schemeClr>
                          </a:solidFill>
                          <a:latin typeface="Arial"/>
                          <a:cs typeface="Arial"/>
                        </a:rPr>
                        <a:t> </a:t>
                      </a:r>
                      <a:r>
                        <a:rPr lang="en-US" sz="1100" dirty="0" err="1">
                          <a:solidFill>
                            <a:schemeClr val="bg1">
                              <a:lumMod val="85000"/>
                            </a:schemeClr>
                          </a:solidFill>
                          <a:latin typeface="Arial"/>
                          <a:cs typeface="Arial"/>
                        </a:rPr>
                        <a:t>PosterPresentations.com</a:t>
                      </a:r>
                      <a:br>
                        <a:rPr lang="en-US" sz="1100" dirty="0">
                          <a:solidFill>
                            <a:schemeClr val="bg1">
                              <a:lumMod val="85000"/>
                            </a:schemeClr>
                          </a:solidFill>
                          <a:latin typeface="Arial"/>
                          <a:cs typeface="Arial"/>
                        </a:rPr>
                      </a:br>
                      <a:r>
                        <a:rPr lang="en-US" sz="1100" dirty="0">
                          <a:solidFill>
                            <a:schemeClr val="bg1">
                              <a:lumMod val="85000"/>
                            </a:schemeClr>
                          </a:solidFill>
                          <a:latin typeface="Arial"/>
                          <a:cs typeface="Arial"/>
                        </a:rPr>
                        <a:t>2117 Fourth Street ,</a:t>
                      </a:r>
                      <a:r>
                        <a:rPr lang="en-US" sz="1100" baseline="0" dirty="0">
                          <a:solidFill>
                            <a:schemeClr val="bg1">
                              <a:lumMod val="85000"/>
                            </a:schemeClr>
                          </a:solidFill>
                          <a:latin typeface="Arial"/>
                          <a:cs typeface="Arial"/>
                        </a:rPr>
                        <a:t> STE C        </a:t>
                      </a:r>
                    </a:p>
                    <a:p>
                      <a:pPr>
                        <a:lnSpc>
                          <a:spcPts val="2600"/>
                        </a:lnSpc>
                      </a:pPr>
                      <a:r>
                        <a:rPr lang="en-US" sz="1100" baseline="0" dirty="0">
                          <a:solidFill>
                            <a:schemeClr val="bg1">
                              <a:lumMod val="85000"/>
                            </a:schemeClr>
                          </a:solidFill>
                          <a:latin typeface="Arial"/>
                          <a:cs typeface="Arial"/>
                        </a:rPr>
                        <a:t>Berkeley CA 94710 USA</a:t>
                      </a:r>
                      <a:endParaRPr lang="en-US" sz="11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200" b="1" dirty="0">
                          <a:solidFill>
                            <a:srgbClr val="D0D0D0"/>
                          </a:solidFill>
                          <a:latin typeface="Arial"/>
                          <a:cs typeface="Arial"/>
                        </a:rPr>
                        <a:t>For complete tutorials</a:t>
                      </a:r>
                      <a:r>
                        <a:rPr lang="en-US" sz="12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050" b="1" dirty="0">
                          <a:solidFill>
                            <a:srgbClr val="FFC000"/>
                          </a:solidFill>
                          <a:latin typeface="Arial"/>
                          <a:cs typeface="Arial"/>
                        </a:rPr>
                        <a:t>https://</a:t>
                      </a:r>
                      <a:r>
                        <a:rPr lang="en-US" sz="1050" b="1" dirty="0" err="1">
                          <a:solidFill>
                            <a:srgbClr val="FFC000"/>
                          </a:solidFill>
                          <a:latin typeface="Arial"/>
                          <a:cs typeface="Arial"/>
                        </a:rPr>
                        <a:t>www.posterpresentations.com</a:t>
                      </a:r>
                      <a:r>
                        <a:rPr lang="en-US" sz="1050" b="1" dirty="0">
                          <a:solidFill>
                            <a:srgbClr val="FFC000"/>
                          </a:solidFill>
                          <a:latin typeface="Arial"/>
                          <a:cs typeface="Arial"/>
                        </a:rPr>
                        <a:t>/</a:t>
                      </a:r>
                      <a:r>
                        <a:rPr lang="en-US" sz="1050" b="1" dirty="0" err="1">
                          <a:solidFill>
                            <a:srgbClr val="FFC000"/>
                          </a:solidFill>
                          <a:latin typeface="Arial"/>
                          <a:cs typeface="Arial"/>
                        </a:rPr>
                        <a:t>helpdesk.html</a:t>
                      </a:r>
                      <a:endParaRPr lang="en-US" dirty="0"/>
                    </a:p>
                  </a:txBody>
                  <a:tcPr marL="182880" marT="137160">
                    <a:solidFill>
                      <a:srgbClr val="010101"/>
                    </a:solidFill>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61" r:id="rId1"/>
  </p:sldLayoutIdLst>
  <p:txStyles>
    <p:titleStyle>
      <a:lvl1pPr algn="ctr" defTabSz="1763398" rtl="0" eaLnBrk="1" latinLnBrk="0" hangingPunct="1">
        <a:spcBef>
          <a:spcPct val="0"/>
        </a:spcBef>
        <a:buNone/>
        <a:defRPr sz="3500" kern="1200">
          <a:solidFill>
            <a:schemeClr val="bg1"/>
          </a:solidFill>
          <a:latin typeface="Trebuchet MS" pitchFamily="34" charset="0"/>
          <a:ea typeface="+mj-ea"/>
          <a:cs typeface="+mj-cs"/>
        </a:defRPr>
      </a:lvl1pPr>
    </p:titleStyle>
    <p:bodyStyle>
      <a:lvl1pPr marL="661274" indent="-661274" algn="l" defTabSz="1763398" rtl="0" eaLnBrk="1" latinLnBrk="0" hangingPunct="1">
        <a:spcBef>
          <a:spcPct val="20000"/>
        </a:spcBef>
        <a:buFont typeface="Arial" pitchFamily="34" charset="0"/>
        <a:buChar char="•"/>
        <a:defRPr sz="6188" kern="1200">
          <a:solidFill>
            <a:schemeClr val="tx1"/>
          </a:solidFill>
          <a:latin typeface="+mn-lt"/>
          <a:ea typeface="+mn-ea"/>
          <a:cs typeface="+mn-cs"/>
        </a:defRPr>
      </a:lvl1pPr>
      <a:lvl2pPr marL="1432761" indent="-551062" algn="l" defTabSz="1763398" rtl="0" eaLnBrk="1" latinLnBrk="0" hangingPunct="1">
        <a:spcBef>
          <a:spcPct val="20000"/>
        </a:spcBef>
        <a:buFont typeface="Arial" pitchFamily="34" charset="0"/>
        <a:buChar char="–"/>
        <a:defRPr sz="5438" kern="1200">
          <a:solidFill>
            <a:schemeClr val="tx1"/>
          </a:solidFill>
          <a:latin typeface="+mn-lt"/>
          <a:ea typeface="+mn-ea"/>
          <a:cs typeface="+mn-cs"/>
        </a:defRPr>
      </a:lvl2pPr>
      <a:lvl3pPr marL="2204248" indent="-440849" algn="l" defTabSz="1763398" rtl="0" eaLnBrk="1" latinLnBrk="0" hangingPunct="1">
        <a:spcBef>
          <a:spcPct val="20000"/>
        </a:spcBef>
        <a:buFont typeface="Arial" pitchFamily="34" charset="0"/>
        <a:buChar char="•"/>
        <a:defRPr sz="4625" kern="1200">
          <a:solidFill>
            <a:schemeClr val="tx1"/>
          </a:solidFill>
          <a:latin typeface="+mn-lt"/>
          <a:ea typeface="+mn-ea"/>
          <a:cs typeface="+mn-cs"/>
        </a:defRPr>
      </a:lvl3pPr>
      <a:lvl4pPr marL="3085946" indent="-440849" algn="l" defTabSz="1763398" rtl="0" eaLnBrk="1" latinLnBrk="0" hangingPunct="1">
        <a:spcBef>
          <a:spcPct val="20000"/>
        </a:spcBef>
        <a:buFont typeface="Arial" pitchFamily="34" charset="0"/>
        <a:buChar char="–"/>
        <a:defRPr sz="3875" kern="1200">
          <a:solidFill>
            <a:schemeClr val="tx1"/>
          </a:solidFill>
          <a:latin typeface="+mn-lt"/>
          <a:ea typeface="+mn-ea"/>
          <a:cs typeface="+mn-cs"/>
        </a:defRPr>
      </a:lvl4pPr>
      <a:lvl5pPr marL="3967644" indent="-440849" algn="l" defTabSz="1763398" rtl="0" eaLnBrk="1" latinLnBrk="0" hangingPunct="1">
        <a:spcBef>
          <a:spcPct val="20000"/>
        </a:spcBef>
        <a:buFont typeface="Arial" pitchFamily="34" charset="0"/>
        <a:buChar char="»"/>
        <a:defRPr sz="3875" kern="1200">
          <a:solidFill>
            <a:schemeClr val="tx1"/>
          </a:solidFill>
          <a:latin typeface="+mn-lt"/>
          <a:ea typeface="+mn-ea"/>
          <a:cs typeface="+mn-cs"/>
        </a:defRPr>
      </a:lvl5pPr>
      <a:lvl6pPr marL="4849344" indent="-440849" algn="l" defTabSz="1763398" rtl="0" eaLnBrk="1" latinLnBrk="0" hangingPunct="1">
        <a:spcBef>
          <a:spcPct val="20000"/>
        </a:spcBef>
        <a:buFont typeface="Arial" pitchFamily="34" charset="0"/>
        <a:buChar char="•"/>
        <a:defRPr sz="3875" kern="1200">
          <a:solidFill>
            <a:schemeClr val="tx1"/>
          </a:solidFill>
          <a:latin typeface="+mn-lt"/>
          <a:ea typeface="+mn-ea"/>
          <a:cs typeface="+mn-cs"/>
        </a:defRPr>
      </a:lvl6pPr>
      <a:lvl7pPr marL="5731042" indent="-440849" algn="l" defTabSz="1763398" rtl="0" eaLnBrk="1" latinLnBrk="0" hangingPunct="1">
        <a:spcBef>
          <a:spcPct val="20000"/>
        </a:spcBef>
        <a:buFont typeface="Arial" pitchFamily="34" charset="0"/>
        <a:buChar char="•"/>
        <a:defRPr sz="3875" kern="1200">
          <a:solidFill>
            <a:schemeClr val="tx1"/>
          </a:solidFill>
          <a:latin typeface="+mn-lt"/>
          <a:ea typeface="+mn-ea"/>
          <a:cs typeface="+mn-cs"/>
        </a:defRPr>
      </a:lvl7pPr>
      <a:lvl8pPr marL="6612741" indent="-440849" algn="l" defTabSz="1763398" rtl="0" eaLnBrk="1" latinLnBrk="0" hangingPunct="1">
        <a:spcBef>
          <a:spcPct val="20000"/>
        </a:spcBef>
        <a:buFont typeface="Arial" pitchFamily="34" charset="0"/>
        <a:buChar char="•"/>
        <a:defRPr sz="3875" kern="1200">
          <a:solidFill>
            <a:schemeClr val="tx1"/>
          </a:solidFill>
          <a:latin typeface="+mn-lt"/>
          <a:ea typeface="+mn-ea"/>
          <a:cs typeface="+mn-cs"/>
        </a:defRPr>
      </a:lvl8pPr>
      <a:lvl9pPr marL="7494439" indent="-440849" algn="l" defTabSz="1763398" rtl="0" eaLnBrk="1" latinLnBrk="0" hangingPunct="1">
        <a:spcBef>
          <a:spcPct val="20000"/>
        </a:spcBef>
        <a:buFont typeface="Arial" pitchFamily="34" charset="0"/>
        <a:buChar char="•"/>
        <a:defRPr sz="3875" kern="1200">
          <a:solidFill>
            <a:schemeClr val="tx1"/>
          </a:solidFill>
          <a:latin typeface="+mn-lt"/>
          <a:ea typeface="+mn-ea"/>
          <a:cs typeface="+mn-cs"/>
        </a:defRPr>
      </a:lvl9pPr>
    </p:bodyStyle>
    <p:otherStyle>
      <a:defPPr>
        <a:defRPr lang="en-US"/>
      </a:defPPr>
      <a:lvl1pPr marL="0" algn="l" defTabSz="1763398" rtl="0" eaLnBrk="1" latinLnBrk="0" hangingPunct="1">
        <a:defRPr sz="3500" kern="1200">
          <a:solidFill>
            <a:schemeClr val="tx1"/>
          </a:solidFill>
          <a:latin typeface="+mn-lt"/>
          <a:ea typeface="+mn-ea"/>
          <a:cs typeface="+mn-cs"/>
        </a:defRPr>
      </a:lvl1pPr>
      <a:lvl2pPr marL="881699" algn="l" defTabSz="1763398" rtl="0" eaLnBrk="1" latinLnBrk="0" hangingPunct="1">
        <a:defRPr sz="3500" kern="1200">
          <a:solidFill>
            <a:schemeClr val="tx1"/>
          </a:solidFill>
          <a:latin typeface="+mn-lt"/>
          <a:ea typeface="+mn-ea"/>
          <a:cs typeface="+mn-cs"/>
        </a:defRPr>
      </a:lvl2pPr>
      <a:lvl3pPr marL="1763398" algn="l" defTabSz="1763398" rtl="0" eaLnBrk="1" latinLnBrk="0" hangingPunct="1">
        <a:defRPr sz="3500" kern="1200">
          <a:solidFill>
            <a:schemeClr val="tx1"/>
          </a:solidFill>
          <a:latin typeface="+mn-lt"/>
          <a:ea typeface="+mn-ea"/>
          <a:cs typeface="+mn-cs"/>
        </a:defRPr>
      </a:lvl3pPr>
      <a:lvl4pPr marL="2645097" algn="l" defTabSz="1763398" rtl="0" eaLnBrk="1" latinLnBrk="0" hangingPunct="1">
        <a:defRPr sz="3500" kern="1200">
          <a:solidFill>
            <a:schemeClr val="tx1"/>
          </a:solidFill>
          <a:latin typeface="+mn-lt"/>
          <a:ea typeface="+mn-ea"/>
          <a:cs typeface="+mn-cs"/>
        </a:defRPr>
      </a:lvl4pPr>
      <a:lvl5pPr marL="3526795" algn="l" defTabSz="1763398" rtl="0" eaLnBrk="1" latinLnBrk="0" hangingPunct="1">
        <a:defRPr sz="3500" kern="1200">
          <a:solidFill>
            <a:schemeClr val="tx1"/>
          </a:solidFill>
          <a:latin typeface="+mn-lt"/>
          <a:ea typeface="+mn-ea"/>
          <a:cs typeface="+mn-cs"/>
        </a:defRPr>
      </a:lvl5pPr>
      <a:lvl6pPr marL="4408494" algn="l" defTabSz="1763398" rtl="0" eaLnBrk="1" latinLnBrk="0" hangingPunct="1">
        <a:defRPr sz="3500" kern="1200">
          <a:solidFill>
            <a:schemeClr val="tx1"/>
          </a:solidFill>
          <a:latin typeface="+mn-lt"/>
          <a:ea typeface="+mn-ea"/>
          <a:cs typeface="+mn-cs"/>
        </a:defRPr>
      </a:lvl6pPr>
      <a:lvl7pPr marL="5290193" algn="l" defTabSz="1763398" rtl="0" eaLnBrk="1" latinLnBrk="0" hangingPunct="1">
        <a:defRPr sz="3500" kern="1200">
          <a:solidFill>
            <a:schemeClr val="tx1"/>
          </a:solidFill>
          <a:latin typeface="+mn-lt"/>
          <a:ea typeface="+mn-ea"/>
          <a:cs typeface="+mn-cs"/>
        </a:defRPr>
      </a:lvl7pPr>
      <a:lvl8pPr marL="6171892" algn="l" defTabSz="1763398" rtl="0" eaLnBrk="1" latinLnBrk="0" hangingPunct="1">
        <a:defRPr sz="3500" kern="1200">
          <a:solidFill>
            <a:schemeClr val="tx1"/>
          </a:solidFill>
          <a:latin typeface="+mn-lt"/>
          <a:ea typeface="+mn-ea"/>
          <a:cs typeface="+mn-cs"/>
        </a:defRPr>
      </a:lvl8pPr>
      <a:lvl9pPr marL="7053591" algn="l" defTabSz="1763398" rtl="0" eaLnBrk="1" latinLnBrk="0" hangingPunct="1">
        <a:defRPr sz="35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Box 14">
            <a:extLst>
              <a:ext uri="{FF2B5EF4-FFF2-40B4-BE49-F238E27FC236}">
                <a16:creationId xmlns:a16="http://schemas.microsoft.com/office/drawing/2014/main" id="{7D072A73-3084-4E4D-9475-8A8D5BD98EB3}"/>
              </a:ext>
            </a:extLst>
          </p:cNvPr>
          <p:cNvSpPr txBox="1">
            <a:spLocks noChangeArrowheads="1"/>
          </p:cNvSpPr>
          <p:nvPr userDrawn="1"/>
        </p:nvSpPr>
        <p:spPr bwMode="auto">
          <a:xfrm>
            <a:off x="374754" y="18587168"/>
            <a:ext cx="2454966" cy="323518"/>
          </a:xfrm>
          <a:prstGeom prst="rect">
            <a:avLst/>
          </a:prstGeom>
          <a:noFill/>
          <a:ln w="9525">
            <a:noFill/>
            <a:miter lim="800000"/>
            <a:headEnd/>
            <a:tailEnd/>
          </a:ln>
          <a:effectLst/>
        </p:spPr>
        <p:txBody>
          <a:bodyPr wrap="square" lIns="57039" tIns="28514" rIns="57039" bIns="28514">
            <a:noAutofit/>
          </a:bodyPr>
          <a:lstStyle/>
          <a:p>
            <a:pPr eaLnBrk="0" hangingPunct="0">
              <a:lnSpc>
                <a:spcPct val="65000"/>
              </a:lnSpc>
              <a:spcBef>
                <a:spcPct val="50000"/>
              </a:spcBef>
              <a:defRPr/>
            </a:pPr>
            <a:r>
              <a:rPr lang="en-US" sz="313"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688" b="1" dirty="0">
                <a:solidFill>
                  <a:schemeClr val="bg1">
                    <a:lumMod val="75000"/>
                  </a:schemeClr>
                </a:solidFill>
                <a:latin typeface="Arial" charset="0"/>
              </a:rPr>
              <a:t>www.PosterPresentations.com</a:t>
            </a:r>
          </a:p>
        </p:txBody>
      </p:sp>
      <p:cxnSp>
        <p:nvCxnSpPr>
          <p:cNvPr id="3" name="Straight Connector 2">
            <a:extLst>
              <a:ext uri="{FF2B5EF4-FFF2-40B4-BE49-F238E27FC236}">
                <a16:creationId xmlns:a16="http://schemas.microsoft.com/office/drawing/2014/main" id="{378599BB-9A58-504C-92D1-FD9D268DE2F4}"/>
              </a:ext>
            </a:extLst>
          </p:cNvPr>
          <p:cNvCxnSpPr>
            <a:cxnSpLocks/>
          </p:cNvCxnSpPr>
          <p:nvPr userDrawn="1"/>
        </p:nvCxnSpPr>
        <p:spPr>
          <a:xfrm>
            <a:off x="0" y="18426538"/>
            <a:ext cx="27432000"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4" name="Straight Connector 3">
            <a:extLst>
              <a:ext uri="{FF2B5EF4-FFF2-40B4-BE49-F238E27FC236}">
                <a16:creationId xmlns:a16="http://schemas.microsoft.com/office/drawing/2014/main" id="{33761B54-10E8-B641-9654-EE9CFC069F21}"/>
              </a:ext>
            </a:extLst>
          </p:cNvPr>
          <p:cNvCxnSpPr>
            <a:cxnSpLocks/>
          </p:cNvCxnSpPr>
          <p:nvPr userDrawn="1"/>
        </p:nvCxnSpPr>
        <p:spPr>
          <a:xfrm>
            <a:off x="10995743" y="3790221"/>
            <a:ext cx="0" cy="13868400"/>
          </a:xfrm>
          <a:prstGeom prst="line">
            <a:avLst/>
          </a:prstGeom>
          <a:ln w="50800" cap="rnd">
            <a:prstDash val="sysDot"/>
          </a:ln>
        </p:spPr>
        <p:style>
          <a:lnRef idx="1">
            <a:schemeClr val="accent3"/>
          </a:lnRef>
          <a:fillRef idx="0">
            <a:schemeClr val="accent3"/>
          </a:fillRef>
          <a:effectRef idx="0">
            <a:schemeClr val="accent3"/>
          </a:effectRef>
          <a:fontRef idx="minor">
            <a:schemeClr val="tx1"/>
          </a:fontRef>
        </p:style>
      </p:cxnSp>
      <p:cxnSp>
        <p:nvCxnSpPr>
          <p:cNvPr id="5" name="Straight Connector 4">
            <a:extLst>
              <a:ext uri="{FF2B5EF4-FFF2-40B4-BE49-F238E27FC236}">
                <a16:creationId xmlns:a16="http://schemas.microsoft.com/office/drawing/2014/main" id="{0549C5D3-486B-8B4D-A57E-B75146DAC7B3}"/>
              </a:ext>
            </a:extLst>
          </p:cNvPr>
          <p:cNvCxnSpPr>
            <a:cxnSpLocks/>
          </p:cNvCxnSpPr>
          <p:nvPr userDrawn="1"/>
        </p:nvCxnSpPr>
        <p:spPr>
          <a:xfrm>
            <a:off x="16485419" y="3790221"/>
            <a:ext cx="0" cy="13868400"/>
          </a:xfrm>
          <a:prstGeom prst="line">
            <a:avLst/>
          </a:prstGeom>
          <a:ln w="50800" cap="rnd">
            <a:prstDash val="sysDot"/>
          </a:ln>
        </p:spPr>
        <p:style>
          <a:lnRef idx="1">
            <a:schemeClr val="accent3"/>
          </a:lnRef>
          <a:fillRef idx="0">
            <a:schemeClr val="accent3"/>
          </a:fillRef>
          <a:effectRef idx="0">
            <a:schemeClr val="accent3"/>
          </a:effectRef>
          <a:fontRef idx="minor">
            <a:schemeClr val="tx1"/>
          </a:fontRef>
        </p:style>
      </p:cxnSp>
      <p:cxnSp>
        <p:nvCxnSpPr>
          <p:cNvPr id="6" name="Straight Connector 5">
            <a:extLst>
              <a:ext uri="{FF2B5EF4-FFF2-40B4-BE49-F238E27FC236}">
                <a16:creationId xmlns:a16="http://schemas.microsoft.com/office/drawing/2014/main" id="{8EAA06EA-233B-3745-A1E9-AF13A31A04E2}"/>
              </a:ext>
            </a:extLst>
          </p:cNvPr>
          <p:cNvCxnSpPr>
            <a:cxnSpLocks/>
          </p:cNvCxnSpPr>
          <p:nvPr userDrawn="1"/>
        </p:nvCxnSpPr>
        <p:spPr>
          <a:xfrm>
            <a:off x="21975096" y="3790221"/>
            <a:ext cx="0" cy="13868400"/>
          </a:xfrm>
          <a:prstGeom prst="line">
            <a:avLst/>
          </a:prstGeom>
          <a:ln w="50800" cap="rnd">
            <a:prstDash val="sysDot"/>
          </a:ln>
        </p:spPr>
        <p:style>
          <a:lnRef idx="1">
            <a:schemeClr val="accent3"/>
          </a:lnRef>
          <a:fillRef idx="0">
            <a:schemeClr val="accent3"/>
          </a:fillRef>
          <a:effectRef idx="0">
            <a:schemeClr val="accent3"/>
          </a:effectRef>
          <a:fontRef idx="minor">
            <a:schemeClr val="tx1"/>
          </a:fontRef>
        </p:style>
      </p:cxnSp>
      <p:cxnSp>
        <p:nvCxnSpPr>
          <p:cNvPr id="7" name="Straight Connector 6">
            <a:extLst>
              <a:ext uri="{FF2B5EF4-FFF2-40B4-BE49-F238E27FC236}">
                <a16:creationId xmlns:a16="http://schemas.microsoft.com/office/drawing/2014/main" id="{9EB5AB16-0CB7-074C-8EEC-45726B54987F}"/>
              </a:ext>
            </a:extLst>
          </p:cNvPr>
          <p:cNvCxnSpPr>
            <a:cxnSpLocks/>
          </p:cNvCxnSpPr>
          <p:nvPr userDrawn="1"/>
        </p:nvCxnSpPr>
        <p:spPr>
          <a:xfrm>
            <a:off x="5506066" y="3790221"/>
            <a:ext cx="0" cy="13868400"/>
          </a:xfrm>
          <a:prstGeom prst="line">
            <a:avLst/>
          </a:prstGeom>
          <a:ln w="50800" cap="rnd">
            <a:prstDash val="sysDot"/>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846816285"/>
      </p:ext>
    </p:extLst>
  </p:cSld>
  <p:clrMap bg1="lt1" tx1="dk1" bg2="lt2" tx2="dk2" accent1="accent1" accent2="accent2" accent3="accent3" accent4="accent4" accent5="accent5" accent6="accent6" hlink="hlink" folHlink="folHlink"/>
  <p:sldLayoutIdLst>
    <p:sldLayoutId id="2147483665" r:id="rId1"/>
  </p:sldLayoutIdLst>
  <p:txStyles>
    <p:titleStyle>
      <a:lvl1pPr algn="ctr" defTabSz="1763398" rtl="0" eaLnBrk="1" latinLnBrk="0" hangingPunct="1">
        <a:spcBef>
          <a:spcPct val="0"/>
        </a:spcBef>
        <a:buNone/>
        <a:defRPr sz="3500" kern="1200">
          <a:solidFill>
            <a:schemeClr val="bg1"/>
          </a:solidFill>
          <a:latin typeface="Trebuchet MS" pitchFamily="34" charset="0"/>
          <a:ea typeface="+mj-ea"/>
          <a:cs typeface="+mj-cs"/>
        </a:defRPr>
      </a:lvl1pPr>
    </p:titleStyle>
    <p:bodyStyle>
      <a:lvl1pPr marL="661274" indent="-661274" algn="l" defTabSz="1763398" rtl="0" eaLnBrk="1" latinLnBrk="0" hangingPunct="1">
        <a:spcBef>
          <a:spcPct val="20000"/>
        </a:spcBef>
        <a:buFont typeface="Arial" pitchFamily="34" charset="0"/>
        <a:buChar char="•"/>
        <a:defRPr sz="6188" kern="1200">
          <a:solidFill>
            <a:schemeClr val="tx1"/>
          </a:solidFill>
          <a:latin typeface="+mn-lt"/>
          <a:ea typeface="+mn-ea"/>
          <a:cs typeface="+mn-cs"/>
        </a:defRPr>
      </a:lvl1pPr>
      <a:lvl2pPr marL="1432761" indent="-551062" algn="l" defTabSz="1763398" rtl="0" eaLnBrk="1" latinLnBrk="0" hangingPunct="1">
        <a:spcBef>
          <a:spcPct val="20000"/>
        </a:spcBef>
        <a:buFont typeface="Arial" pitchFamily="34" charset="0"/>
        <a:buChar char="–"/>
        <a:defRPr sz="5438" kern="1200">
          <a:solidFill>
            <a:schemeClr val="tx1"/>
          </a:solidFill>
          <a:latin typeface="+mn-lt"/>
          <a:ea typeface="+mn-ea"/>
          <a:cs typeface="+mn-cs"/>
        </a:defRPr>
      </a:lvl2pPr>
      <a:lvl3pPr marL="2204248" indent="-440849" algn="l" defTabSz="1763398" rtl="0" eaLnBrk="1" latinLnBrk="0" hangingPunct="1">
        <a:spcBef>
          <a:spcPct val="20000"/>
        </a:spcBef>
        <a:buFont typeface="Arial" pitchFamily="34" charset="0"/>
        <a:buChar char="•"/>
        <a:defRPr sz="4625" kern="1200">
          <a:solidFill>
            <a:schemeClr val="tx1"/>
          </a:solidFill>
          <a:latin typeface="+mn-lt"/>
          <a:ea typeface="+mn-ea"/>
          <a:cs typeface="+mn-cs"/>
        </a:defRPr>
      </a:lvl3pPr>
      <a:lvl4pPr marL="3085946" indent="-440849" algn="l" defTabSz="1763398" rtl="0" eaLnBrk="1" latinLnBrk="0" hangingPunct="1">
        <a:spcBef>
          <a:spcPct val="20000"/>
        </a:spcBef>
        <a:buFont typeface="Arial" pitchFamily="34" charset="0"/>
        <a:buChar char="–"/>
        <a:defRPr sz="3875" kern="1200">
          <a:solidFill>
            <a:schemeClr val="tx1"/>
          </a:solidFill>
          <a:latin typeface="+mn-lt"/>
          <a:ea typeface="+mn-ea"/>
          <a:cs typeface="+mn-cs"/>
        </a:defRPr>
      </a:lvl4pPr>
      <a:lvl5pPr marL="3967644" indent="-440849" algn="l" defTabSz="1763398" rtl="0" eaLnBrk="1" latinLnBrk="0" hangingPunct="1">
        <a:spcBef>
          <a:spcPct val="20000"/>
        </a:spcBef>
        <a:buFont typeface="Arial" pitchFamily="34" charset="0"/>
        <a:buChar char="»"/>
        <a:defRPr sz="3875" kern="1200">
          <a:solidFill>
            <a:schemeClr val="tx1"/>
          </a:solidFill>
          <a:latin typeface="+mn-lt"/>
          <a:ea typeface="+mn-ea"/>
          <a:cs typeface="+mn-cs"/>
        </a:defRPr>
      </a:lvl5pPr>
      <a:lvl6pPr marL="4849344" indent="-440849" algn="l" defTabSz="1763398" rtl="0" eaLnBrk="1" latinLnBrk="0" hangingPunct="1">
        <a:spcBef>
          <a:spcPct val="20000"/>
        </a:spcBef>
        <a:buFont typeface="Arial" pitchFamily="34" charset="0"/>
        <a:buChar char="•"/>
        <a:defRPr sz="3875" kern="1200">
          <a:solidFill>
            <a:schemeClr val="tx1"/>
          </a:solidFill>
          <a:latin typeface="+mn-lt"/>
          <a:ea typeface="+mn-ea"/>
          <a:cs typeface="+mn-cs"/>
        </a:defRPr>
      </a:lvl6pPr>
      <a:lvl7pPr marL="5731042" indent="-440849" algn="l" defTabSz="1763398" rtl="0" eaLnBrk="1" latinLnBrk="0" hangingPunct="1">
        <a:spcBef>
          <a:spcPct val="20000"/>
        </a:spcBef>
        <a:buFont typeface="Arial" pitchFamily="34" charset="0"/>
        <a:buChar char="•"/>
        <a:defRPr sz="3875" kern="1200">
          <a:solidFill>
            <a:schemeClr val="tx1"/>
          </a:solidFill>
          <a:latin typeface="+mn-lt"/>
          <a:ea typeface="+mn-ea"/>
          <a:cs typeface="+mn-cs"/>
        </a:defRPr>
      </a:lvl7pPr>
      <a:lvl8pPr marL="6612741" indent="-440849" algn="l" defTabSz="1763398" rtl="0" eaLnBrk="1" latinLnBrk="0" hangingPunct="1">
        <a:spcBef>
          <a:spcPct val="20000"/>
        </a:spcBef>
        <a:buFont typeface="Arial" pitchFamily="34" charset="0"/>
        <a:buChar char="•"/>
        <a:defRPr sz="3875" kern="1200">
          <a:solidFill>
            <a:schemeClr val="tx1"/>
          </a:solidFill>
          <a:latin typeface="+mn-lt"/>
          <a:ea typeface="+mn-ea"/>
          <a:cs typeface="+mn-cs"/>
        </a:defRPr>
      </a:lvl8pPr>
      <a:lvl9pPr marL="7494439" indent="-440849" algn="l" defTabSz="1763398" rtl="0" eaLnBrk="1" latinLnBrk="0" hangingPunct="1">
        <a:spcBef>
          <a:spcPct val="20000"/>
        </a:spcBef>
        <a:buFont typeface="Arial" pitchFamily="34" charset="0"/>
        <a:buChar char="•"/>
        <a:defRPr sz="3875" kern="1200">
          <a:solidFill>
            <a:schemeClr val="tx1"/>
          </a:solidFill>
          <a:latin typeface="+mn-lt"/>
          <a:ea typeface="+mn-ea"/>
          <a:cs typeface="+mn-cs"/>
        </a:defRPr>
      </a:lvl9pPr>
    </p:bodyStyle>
    <p:otherStyle>
      <a:defPPr>
        <a:defRPr lang="en-US"/>
      </a:defPPr>
      <a:lvl1pPr marL="0" algn="l" defTabSz="1763398" rtl="0" eaLnBrk="1" latinLnBrk="0" hangingPunct="1">
        <a:defRPr sz="3500" kern="1200">
          <a:solidFill>
            <a:schemeClr val="tx1"/>
          </a:solidFill>
          <a:latin typeface="+mn-lt"/>
          <a:ea typeface="+mn-ea"/>
          <a:cs typeface="+mn-cs"/>
        </a:defRPr>
      </a:lvl1pPr>
      <a:lvl2pPr marL="881699" algn="l" defTabSz="1763398" rtl="0" eaLnBrk="1" latinLnBrk="0" hangingPunct="1">
        <a:defRPr sz="3500" kern="1200">
          <a:solidFill>
            <a:schemeClr val="tx1"/>
          </a:solidFill>
          <a:latin typeface="+mn-lt"/>
          <a:ea typeface="+mn-ea"/>
          <a:cs typeface="+mn-cs"/>
        </a:defRPr>
      </a:lvl2pPr>
      <a:lvl3pPr marL="1763398" algn="l" defTabSz="1763398" rtl="0" eaLnBrk="1" latinLnBrk="0" hangingPunct="1">
        <a:defRPr sz="3500" kern="1200">
          <a:solidFill>
            <a:schemeClr val="tx1"/>
          </a:solidFill>
          <a:latin typeface="+mn-lt"/>
          <a:ea typeface="+mn-ea"/>
          <a:cs typeface="+mn-cs"/>
        </a:defRPr>
      </a:lvl3pPr>
      <a:lvl4pPr marL="2645097" algn="l" defTabSz="1763398" rtl="0" eaLnBrk="1" latinLnBrk="0" hangingPunct="1">
        <a:defRPr sz="3500" kern="1200">
          <a:solidFill>
            <a:schemeClr val="tx1"/>
          </a:solidFill>
          <a:latin typeface="+mn-lt"/>
          <a:ea typeface="+mn-ea"/>
          <a:cs typeface="+mn-cs"/>
        </a:defRPr>
      </a:lvl4pPr>
      <a:lvl5pPr marL="3526795" algn="l" defTabSz="1763398" rtl="0" eaLnBrk="1" latinLnBrk="0" hangingPunct="1">
        <a:defRPr sz="3500" kern="1200">
          <a:solidFill>
            <a:schemeClr val="tx1"/>
          </a:solidFill>
          <a:latin typeface="+mn-lt"/>
          <a:ea typeface="+mn-ea"/>
          <a:cs typeface="+mn-cs"/>
        </a:defRPr>
      </a:lvl5pPr>
      <a:lvl6pPr marL="4408494" algn="l" defTabSz="1763398" rtl="0" eaLnBrk="1" latinLnBrk="0" hangingPunct="1">
        <a:defRPr sz="3500" kern="1200">
          <a:solidFill>
            <a:schemeClr val="tx1"/>
          </a:solidFill>
          <a:latin typeface="+mn-lt"/>
          <a:ea typeface="+mn-ea"/>
          <a:cs typeface="+mn-cs"/>
        </a:defRPr>
      </a:lvl6pPr>
      <a:lvl7pPr marL="5290193" algn="l" defTabSz="1763398" rtl="0" eaLnBrk="1" latinLnBrk="0" hangingPunct="1">
        <a:defRPr sz="3500" kern="1200">
          <a:solidFill>
            <a:schemeClr val="tx1"/>
          </a:solidFill>
          <a:latin typeface="+mn-lt"/>
          <a:ea typeface="+mn-ea"/>
          <a:cs typeface="+mn-cs"/>
        </a:defRPr>
      </a:lvl7pPr>
      <a:lvl8pPr marL="6171892" algn="l" defTabSz="1763398" rtl="0" eaLnBrk="1" latinLnBrk="0" hangingPunct="1">
        <a:defRPr sz="3500" kern="1200">
          <a:solidFill>
            <a:schemeClr val="tx1"/>
          </a:solidFill>
          <a:latin typeface="+mn-lt"/>
          <a:ea typeface="+mn-ea"/>
          <a:cs typeface="+mn-cs"/>
        </a:defRPr>
      </a:lvl8pPr>
      <a:lvl9pPr marL="7053591" algn="l" defTabSz="1763398" rtl="0" eaLnBrk="1" latinLnBrk="0" hangingPunct="1">
        <a:defRPr sz="3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hyperlink" Target="https://doi.org/10.1175/BAMS-D-20-0126.1" TargetMode="External"/><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notesSlide" Target="../notesSlides/notesSlide1.xml"/><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9.jpeg"/><Relationship Id="rId11" Type="http://schemas.openxmlformats.org/officeDocument/2006/relationships/image" Target="../media/image14.png"/><Relationship Id="rId5" Type="http://schemas.openxmlformats.org/officeDocument/2006/relationships/image" Target="../media/image8.jpeg"/><Relationship Id="rId15" Type="http://schemas.openxmlformats.org/officeDocument/2006/relationships/image" Target="../media/image18.jp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86A72E98-6566-4DAA-9E81-9634B9B7B997}"/>
              </a:ext>
            </a:extLst>
          </p:cNvPr>
          <p:cNvSpPr>
            <a:spLocks noGrp="1"/>
          </p:cNvSpPr>
          <p:nvPr>
            <p:ph type="body" sz="quarter" idx="10"/>
          </p:nvPr>
        </p:nvSpPr>
        <p:spPr>
          <a:xfrm>
            <a:off x="228851" y="3366910"/>
            <a:ext cx="5257549" cy="5731376"/>
          </a:xfrm>
        </p:spPr>
        <p:txBody>
          <a:bodyPr/>
          <a:lstStyle/>
          <a:p>
            <a:pPr algn="just">
              <a:spcBef>
                <a:spcPts val="0"/>
              </a:spcBef>
            </a:pPr>
            <a:r>
              <a:rPr lang="en-US" dirty="0"/>
              <a:t>Historically, downburst research and damage surveys have been limited to damage assessments, review of nearby wind measurements and estimations, and weather radar review. While each of these methods can also be used for forensic, post-storm analysis, the focus of this study is on the applications of the highly adaptable Microburst </a:t>
            </a:r>
            <a:r>
              <a:rPr lang="en-US" dirty="0" err="1"/>
              <a:t>Windsped</a:t>
            </a:r>
            <a:r>
              <a:rPr lang="en-US" dirty="0"/>
              <a:t> Potential Index (“MWPI”) to different storm modes within different climate regimes and different geographies. </a:t>
            </a:r>
          </a:p>
        </p:txBody>
      </p:sp>
      <p:sp>
        <p:nvSpPr>
          <p:cNvPr id="22" name="Text Placeholder 21">
            <a:extLst>
              <a:ext uri="{FF2B5EF4-FFF2-40B4-BE49-F238E27FC236}">
                <a16:creationId xmlns:a16="http://schemas.microsoft.com/office/drawing/2014/main" id="{9A87B044-BA28-4C9C-996B-C4B605E7F7BB}"/>
              </a:ext>
            </a:extLst>
          </p:cNvPr>
          <p:cNvSpPr>
            <a:spLocks noGrp="1"/>
          </p:cNvSpPr>
          <p:nvPr>
            <p:ph type="body" sz="quarter" idx="20"/>
          </p:nvPr>
        </p:nvSpPr>
        <p:spPr>
          <a:xfrm>
            <a:off x="361199" y="9196395"/>
            <a:ext cx="4728498" cy="362712"/>
          </a:xfrm>
          <a:solidFill>
            <a:srgbClr val="00B0F0"/>
          </a:solidFill>
        </p:spPr>
        <p:txBody>
          <a:bodyPr/>
          <a:lstStyle/>
          <a:p>
            <a:pPr algn="ctr"/>
            <a:r>
              <a:rPr lang="en-US" dirty="0"/>
              <a:t>INTRODUCTION AND OBJECTIVES</a:t>
            </a:r>
          </a:p>
        </p:txBody>
      </p:sp>
      <p:sp>
        <p:nvSpPr>
          <p:cNvPr id="23" name="Text Placeholder 22">
            <a:extLst>
              <a:ext uri="{FF2B5EF4-FFF2-40B4-BE49-F238E27FC236}">
                <a16:creationId xmlns:a16="http://schemas.microsoft.com/office/drawing/2014/main" id="{11317788-950E-410F-B242-33F7F1200D0D}"/>
              </a:ext>
            </a:extLst>
          </p:cNvPr>
          <p:cNvSpPr>
            <a:spLocks noGrp="1"/>
          </p:cNvSpPr>
          <p:nvPr>
            <p:ph type="body" sz="quarter" idx="96"/>
          </p:nvPr>
        </p:nvSpPr>
        <p:spPr>
          <a:xfrm>
            <a:off x="31887" y="11857701"/>
            <a:ext cx="5314872" cy="4080027"/>
          </a:xfrm>
        </p:spPr>
        <p:txBody>
          <a:bodyPr/>
          <a:lstStyle/>
          <a:p>
            <a:pPr algn="just">
              <a:spcBef>
                <a:spcPts val="0"/>
              </a:spcBef>
            </a:pPr>
            <a:endParaRPr lang="en-US" dirty="0">
              <a:solidFill>
                <a:schemeClr val="tx1"/>
              </a:solidFill>
            </a:endParaRPr>
          </a:p>
          <a:p>
            <a:pPr algn="just">
              <a:spcBef>
                <a:spcPts val="0"/>
              </a:spcBef>
              <a:buFont typeface="Arial" panose="020B0604020202020204" pitchFamily="34" charset="0"/>
              <a:buChar char="•"/>
            </a:pPr>
            <a:endParaRPr lang="en-US" dirty="0">
              <a:solidFill>
                <a:schemeClr val="tx1"/>
              </a:solidFill>
            </a:endParaRPr>
          </a:p>
          <a:p>
            <a:pPr algn="just">
              <a:spcBef>
                <a:spcPts val="0"/>
              </a:spcBef>
              <a:buFont typeface="Arial" panose="020B0604020202020204" pitchFamily="34" charset="0"/>
              <a:buChar char="•"/>
            </a:pPr>
            <a:endParaRPr lang="en-US" dirty="0">
              <a:solidFill>
                <a:schemeClr val="tx1"/>
              </a:solidFill>
            </a:endParaRPr>
          </a:p>
          <a:p>
            <a:pPr algn="just">
              <a:spcBef>
                <a:spcPts val="0"/>
              </a:spcBef>
              <a:buFont typeface="Arial" panose="020B0604020202020204" pitchFamily="34" charset="0"/>
              <a:buChar char="•"/>
            </a:pPr>
            <a:endParaRPr lang="en-US" dirty="0">
              <a:solidFill>
                <a:schemeClr val="tx1"/>
              </a:solidFill>
            </a:endParaRPr>
          </a:p>
          <a:p>
            <a:pPr algn="just">
              <a:spcBef>
                <a:spcPts val="0"/>
              </a:spcBef>
              <a:buFont typeface="Arial" panose="020B0604020202020204" pitchFamily="34" charset="0"/>
              <a:buChar char="•"/>
            </a:pPr>
            <a:endParaRPr lang="en-US" dirty="0">
              <a:solidFill>
                <a:schemeClr val="tx1"/>
              </a:solidFill>
            </a:endParaRPr>
          </a:p>
          <a:p>
            <a:pPr algn="just">
              <a:spcBef>
                <a:spcPts val="0"/>
              </a:spcBef>
              <a:buFont typeface="Arial" panose="020B0604020202020204" pitchFamily="34" charset="0"/>
              <a:buChar char="•"/>
            </a:pPr>
            <a:endParaRPr lang="en-US" dirty="0">
              <a:solidFill>
                <a:schemeClr val="tx1"/>
              </a:solidFill>
            </a:endParaRPr>
          </a:p>
          <a:p>
            <a:pPr algn="just">
              <a:spcBef>
                <a:spcPts val="0"/>
              </a:spcBef>
              <a:buFont typeface="Arial" panose="020B0604020202020204" pitchFamily="34" charset="0"/>
              <a:buChar char="•"/>
            </a:pPr>
            <a:endParaRPr lang="en-US" dirty="0">
              <a:solidFill>
                <a:schemeClr val="tx1"/>
              </a:solidFill>
            </a:endParaRPr>
          </a:p>
          <a:p>
            <a:pPr algn="just">
              <a:spcBef>
                <a:spcPts val="0"/>
              </a:spcBef>
              <a:buFont typeface="Arial" panose="020B0604020202020204" pitchFamily="34" charset="0"/>
              <a:buChar char="•"/>
            </a:pPr>
            <a:endParaRPr lang="en-US" dirty="0">
              <a:solidFill>
                <a:schemeClr val="tx1"/>
              </a:solidFill>
            </a:endParaRPr>
          </a:p>
          <a:p>
            <a:pPr algn="just">
              <a:spcBef>
                <a:spcPts val="0"/>
              </a:spcBef>
              <a:buFont typeface="Arial" panose="020B0604020202020204" pitchFamily="34" charset="0"/>
              <a:buChar char="•"/>
            </a:pPr>
            <a:endParaRPr lang="en-US" dirty="0">
              <a:solidFill>
                <a:schemeClr val="tx1"/>
              </a:solidFill>
            </a:endParaRPr>
          </a:p>
          <a:p>
            <a:pPr algn="just">
              <a:spcBef>
                <a:spcPts val="0"/>
              </a:spcBef>
              <a:buFont typeface="Arial" panose="020B0604020202020204" pitchFamily="34" charset="0"/>
              <a:buChar char="•"/>
            </a:pPr>
            <a:endParaRPr lang="en-US" dirty="0">
              <a:solidFill>
                <a:schemeClr val="tx1"/>
              </a:solidFill>
            </a:endParaRPr>
          </a:p>
          <a:p>
            <a:pPr algn="just">
              <a:spcBef>
                <a:spcPts val="0"/>
              </a:spcBef>
              <a:buFont typeface="Arial" panose="020B0604020202020204" pitchFamily="34" charset="0"/>
              <a:buChar char="•"/>
            </a:pPr>
            <a:endParaRPr lang="en-US" dirty="0">
              <a:solidFill>
                <a:schemeClr val="tx1"/>
              </a:solidFill>
            </a:endParaRPr>
          </a:p>
          <a:p>
            <a:pPr algn="just">
              <a:spcBef>
                <a:spcPts val="0"/>
              </a:spcBef>
              <a:buFont typeface="Arial" panose="020B0604020202020204" pitchFamily="34" charset="0"/>
              <a:buChar char="•"/>
            </a:pPr>
            <a:endParaRPr lang="en-US" dirty="0">
              <a:solidFill>
                <a:schemeClr val="tx1"/>
              </a:solidFill>
            </a:endParaRPr>
          </a:p>
          <a:p>
            <a:pPr algn="just">
              <a:spcBef>
                <a:spcPts val="0"/>
              </a:spcBef>
              <a:buFont typeface="Arial" panose="020B0604020202020204" pitchFamily="34" charset="0"/>
              <a:buChar char="•"/>
            </a:pPr>
            <a:endParaRPr lang="en-US" dirty="0">
              <a:solidFill>
                <a:schemeClr val="tx1"/>
              </a:solidFill>
            </a:endParaRPr>
          </a:p>
          <a:p>
            <a:pPr algn="just">
              <a:spcBef>
                <a:spcPts val="0"/>
              </a:spcBef>
              <a:buFont typeface="Arial" panose="020B0604020202020204" pitchFamily="34" charset="0"/>
              <a:buChar char="•"/>
            </a:pPr>
            <a:endParaRPr lang="en-US" dirty="0">
              <a:solidFill>
                <a:schemeClr val="tx1"/>
              </a:solidFill>
            </a:endParaRPr>
          </a:p>
          <a:p>
            <a:pPr algn="just">
              <a:spcBef>
                <a:spcPts val="0"/>
              </a:spcBef>
              <a:buFont typeface="Arial" panose="020B0604020202020204" pitchFamily="34" charset="0"/>
              <a:buChar char="•"/>
            </a:pPr>
            <a:endParaRPr lang="en-US" dirty="0">
              <a:solidFill>
                <a:schemeClr val="tx1"/>
              </a:solidFill>
            </a:endParaRPr>
          </a:p>
          <a:p>
            <a:pPr algn="just">
              <a:spcBef>
                <a:spcPts val="0"/>
              </a:spcBef>
              <a:buFont typeface="Arial" panose="020B0604020202020204" pitchFamily="34" charset="0"/>
              <a:buChar char="•"/>
            </a:pPr>
            <a:endParaRPr lang="en-US" dirty="0">
              <a:solidFill>
                <a:schemeClr val="tx1"/>
              </a:solidFill>
            </a:endParaRPr>
          </a:p>
          <a:p>
            <a:pPr algn="just">
              <a:spcBef>
                <a:spcPts val="0"/>
              </a:spcBef>
              <a:buFont typeface="Arial" panose="020B0604020202020204" pitchFamily="34" charset="0"/>
              <a:buChar char="•"/>
            </a:pPr>
            <a:endParaRPr lang="en-US" dirty="0">
              <a:solidFill>
                <a:schemeClr val="tx1"/>
              </a:solidFill>
            </a:endParaRPr>
          </a:p>
          <a:p>
            <a:pPr algn="just">
              <a:spcBef>
                <a:spcPts val="0"/>
              </a:spcBef>
              <a:buFont typeface="Arial" panose="020B0604020202020204" pitchFamily="34" charset="0"/>
              <a:buChar char="•"/>
            </a:pPr>
            <a:endParaRPr lang="en-US" dirty="0">
              <a:solidFill>
                <a:schemeClr val="tx1"/>
              </a:solidFill>
            </a:endParaRPr>
          </a:p>
          <a:p>
            <a:pPr algn="just">
              <a:spcBef>
                <a:spcPts val="0"/>
              </a:spcBef>
              <a:buFont typeface="Arial" panose="020B0604020202020204" pitchFamily="34" charset="0"/>
              <a:buChar char="•"/>
            </a:pPr>
            <a:endParaRPr lang="en-US" dirty="0">
              <a:solidFill>
                <a:schemeClr val="tx1"/>
              </a:solidFill>
            </a:endParaRPr>
          </a:p>
          <a:p>
            <a:pPr algn="just">
              <a:spcBef>
                <a:spcPts val="0"/>
              </a:spcBef>
              <a:buFont typeface="Arial" panose="020B0604020202020204" pitchFamily="34" charset="0"/>
              <a:buChar char="•"/>
            </a:pPr>
            <a:endParaRPr lang="en-US" dirty="0">
              <a:solidFill>
                <a:schemeClr val="tx1"/>
              </a:solidFill>
            </a:endParaRPr>
          </a:p>
          <a:p>
            <a:pPr algn="just">
              <a:spcBef>
                <a:spcPts val="0"/>
              </a:spcBef>
              <a:buFont typeface="Arial" panose="020B0604020202020204" pitchFamily="34" charset="0"/>
              <a:buChar char="•"/>
            </a:pPr>
            <a:endParaRPr lang="en-US" dirty="0">
              <a:solidFill>
                <a:schemeClr val="tx1"/>
              </a:solidFill>
            </a:endParaRPr>
          </a:p>
          <a:p>
            <a:pPr algn="just">
              <a:spcBef>
                <a:spcPts val="0"/>
              </a:spcBef>
              <a:buFont typeface="Arial" panose="020B0604020202020204" pitchFamily="34" charset="0"/>
              <a:buChar char="•"/>
            </a:pPr>
            <a:endParaRPr lang="en-US" dirty="0">
              <a:solidFill>
                <a:schemeClr val="tx1"/>
              </a:solidFill>
            </a:endParaRPr>
          </a:p>
          <a:p>
            <a:pPr algn="just">
              <a:spcBef>
                <a:spcPts val="0"/>
              </a:spcBef>
              <a:buFont typeface="Arial" panose="020B0604020202020204" pitchFamily="34" charset="0"/>
              <a:buChar char="•"/>
            </a:pPr>
            <a:endParaRPr lang="en-US" dirty="0">
              <a:solidFill>
                <a:schemeClr val="tx1"/>
              </a:solidFill>
            </a:endParaRPr>
          </a:p>
          <a:p>
            <a:pPr algn="just">
              <a:spcBef>
                <a:spcPts val="0"/>
              </a:spcBef>
              <a:buFont typeface="Arial" panose="020B0604020202020204" pitchFamily="34" charset="0"/>
              <a:buChar char="•"/>
            </a:pPr>
            <a:r>
              <a:rPr lang="en-US" sz="1600" dirty="0">
                <a:solidFill>
                  <a:schemeClr val="tx1"/>
                </a:solidFill>
              </a:rPr>
              <a:t>Operational forecasters routinely utilize various atmospheric parameters to predict severe wind gust potential associated with downbursts, most notably downdraft convective available potential energy (DCAPE), but also the wind index (WINDEX), and T1/T2 indices, the microburst wind potential index (MWPI), among others. Radar-based methods have been long-utilized in some environments, as well as peak wind gust relationships to outflow boundary propagation speeds. </a:t>
            </a:r>
          </a:p>
          <a:p>
            <a:pPr algn="just">
              <a:spcBef>
                <a:spcPts val="0"/>
              </a:spcBef>
            </a:pPr>
            <a:endParaRPr lang="en-US" dirty="0">
              <a:solidFill>
                <a:schemeClr val="tx1"/>
              </a:solidFill>
            </a:endParaRPr>
          </a:p>
          <a:p>
            <a:pPr algn="just">
              <a:spcBef>
                <a:spcPts val="0"/>
              </a:spcBef>
              <a:buFont typeface="Arial" panose="020B0604020202020204" pitchFamily="34" charset="0"/>
              <a:buChar char="•"/>
            </a:pPr>
            <a:r>
              <a:rPr lang="en-US" sz="1600" dirty="0">
                <a:solidFill>
                  <a:schemeClr val="tx1"/>
                </a:solidFill>
              </a:rPr>
              <a:t>Figure 1 summarizes the favorable thermodynamic and dynamic factors that promote strong outflow wind generation: 1) precipitation loading, 2) latent cooling, 3) negative buoyancy (</a:t>
            </a:r>
            <a:r>
              <a:rPr lang="en-US" sz="1600" dirty="0" err="1">
                <a:solidFill>
                  <a:schemeClr val="tx1"/>
                </a:solidFill>
              </a:rPr>
              <a:t>F</a:t>
            </a:r>
            <a:r>
              <a:rPr lang="en-US" sz="1600" baseline="-25000" dirty="0" err="1">
                <a:solidFill>
                  <a:schemeClr val="tx1"/>
                </a:solidFill>
              </a:rPr>
              <a:t>down</a:t>
            </a:r>
            <a:r>
              <a:rPr lang="en-US" sz="1600" dirty="0">
                <a:solidFill>
                  <a:schemeClr val="tx1"/>
                </a:solidFill>
              </a:rPr>
              <a:t>), 4) downdraft acceleration, 5) </a:t>
            </a:r>
            <a:r>
              <a:rPr lang="en-US" sz="1600" dirty="0" err="1">
                <a:solidFill>
                  <a:schemeClr val="tx1"/>
                </a:solidFill>
              </a:rPr>
              <a:t>downshear</a:t>
            </a:r>
            <a:r>
              <a:rPr lang="en-US" sz="1600" dirty="0">
                <a:solidFill>
                  <a:schemeClr val="tx1"/>
                </a:solidFill>
              </a:rPr>
              <a:t> wake entrainment, and 6) rear-flank circulation/rear-inflow jet. </a:t>
            </a:r>
          </a:p>
        </p:txBody>
      </p:sp>
      <p:sp>
        <p:nvSpPr>
          <p:cNvPr id="24" name="Text Placeholder 23">
            <a:extLst>
              <a:ext uri="{FF2B5EF4-FFF2-40B4-BE49-F238E27FC236}">
                <a16:creationId xmlns:a16="http://schemas.microsoft.com/office/drawing/2014/main" id="{08A59C4E-B772-4736-8C29-920129779436}"/>
              </a:ext>
            </a:extLst>
          </p:cNvPr>
          <p:cNvSpPr>
            <a:spLocks noGrp="1"/>
          </p:cNvSpPr>
          <p:nvPr>
            <p:ph type="body" sz="quarter" idx="150"/>
          </p:nvPr>
        </p:nvSpPr>
        <p:spPr>
          <a:xfrm>
            <a:off x="570946" y="2347101"/>
            <a:ext cx="21604556" cy="764163"/>
          </a:xfrm>
        </p:spPr>
        <p:txBody>
          <a:bodyPr>
            <a:noAutofit/>
          </a:bodyPr>
          <a:lstStyle/>
          <a:p>
            <a:r>
              <a:rPr lang="en-US" sz="2000" baseline="30000" dirty="0">
                <a:solidFill>
                  <a:schemeClr val="tx1"/>
                </a:solidFill>
              </a:rPr>
              <a:t>1</a:t>
            </a:r>
            <a:r>
              <a:rPr lang="en-US" sz="2000" dirty="0">
                <a:solidFill>
                  <a:schemeClr val="tx1"/>
                </a:solidFill>
              </a:rPr>
              <a:t>NOAA/NESDIS Center for Satellite Applications and Research (STAR), College Park, Maryland</a:t>
            </a:r>
          </a:p>
          <a:p>
            <a:r>
              <a:rPr lang="en-US" sz="2000" baseline="30000" dirty="0">
                <a:solidFill>
                  <a:schemeClr val="tx1"/>
                </a:solidFill>
              </a:rPr>
              <a:t>2</a:t>
            </a:r>
            <a:r>
              <a:rPr lang="en-US" sz="2000" dirty="0">
                <a:solidFill>
                  <a:schemeClr val="tx1"/>
                </a:solidFill>
              </a:rPr>
              <a:t>J.S. Held, LLC, San Antonio, Texas</a:t>
            </a:r>
          </a:p>
          <a:p>
            <a:endParaRPr lang="en-US" sz="2000" dirty="0">
              <a:solidFill>
                <a:schemeClr val="tx1"/>
              </a:solidFill>
            </a:endParaRPr>
          </a:p>
        </p:txBody>
      </p:sp>
      <p:sp>
        <p:nvSpPr>
          <p:cNvPr id="25" name="Text Placeholder 24">
            <a:extLst>
              <a:ext uri="{FF2B5EF4-FFF2-40B4-BE49-F238E27FC236}">
                <a16:creationId xmlns:a16="http://schemas.microsoft.com/office/drawing/2014/main" id="{2D0711D6-6293-41B3-A462-FCD27AE22F66}"/>
              </a:ext>
            </a:extLst>
          </p:cNvPr>
          <p:cNvSpPr>
            <a:spLocks noGrp="1"/>
          </p:cNvSpPr>
          <p:nvPr>
            <p:ph type="body" sz="quarter" idx="151"/>
          </p:nvPr>
        </p:nvSpPr>
        <p:spPr>
          <a:xfrm>
            <a:off x="664740" y="1706043"/>
            <a:ext cx="21604559" cy="549042"/>
          </a:xfrm>
        </p:spPr>
        <p:txBody>
          <a:bodyPr>
            <a:noAutofit/>
          </a:bodyPr>
          <a:lstStyle/>
          <a:p>
            <a:r>
              <a:rPr lang="en-US" sz="3200" dirty="0">
                <a:solidFill>
                  <a:schemeClr val="tx1"/>
                </a:solidFill>
              </a:rPr>
              <a:t>Kenneth Pryor</a:t>
            </a:r>
            <a:r>
              <a:rPr lang="en-US" sz="3200" baseline="30000" dirty="0">
                <a:solidFill>
                  <a:schemeClr val="tx1"/>
                </a:solidFill>
              </a:rPr>
              <a:t>1</a:t>
            </a:r>
            <a:r>
              <a:rPr lang="en-US" sz="3200" dirty="0">
                <a:solidFill>
                  <a:schemeClr val="tx1"/>
                </a:solidFill>
              </a:rPr>
              <a:t>, </a:t>
            </a:r>
            <a:r>
              <a:rPr lang="sv-SE" sz="3200" dirty="0">
                <a:solidFill>
                  <a:schemeClr val="tx1"/>
                </a:solidFill>
              </a:rPr>
              <a:t>Daniel Schreiber</a:t>
            </a:r>
            <a:r>
              <a:rPr lang="sv-SE" sz="3200" baseline="30000" dirty="0">
                <a:solidFill>
                  <a:schemeClr val="tx1"/>
                </a:solidFill>
              </a:rPr>
              <a:t>2</a:t>
            </a:r>
            <a:endParaRPr lang="en-US" sz="3200" dirty="0">
              <a:solidFill>
                <a:schemeClr val="tx1"/>
              </a:solidFill>
            </a:endParaRPr>
          </a:p>
        </p:txBody>
      </p:sp>
      <p:sp>
        <p:nvSpPr>
          <p:cNvPr id="26" name="Text Placeholder 25">
            <a:extLst>
              <a:ext uri="{FF2B5EF4-FFF2-40B4-BE49-F238E27FC236}">
                <a16:creationId xmlns:a16="http://schemas.microsoft.com/office/drawing/2014/main" id="{6753E3AF-DC00-4B85-B31D-FBE78179A8A4}"/>
              </a:ext>
            </a:extLst>
          </p:cNvPr>
          <p:cNvSpPr>
            <a:spLocks noGrp="1"/>
          </p:cNvSpPr>
          <p:nvPr>
            <p:ph type="body" sz="quarter" idx="153"/>
          </p:nvPr>
        </p:nvSpPr>
        <p:spPr>
          <a:xfrm>
            <a:off x="588526" y="303444"/>
            <a:ext cx="21604561" cy="1199699"/>
          </a:xfrm>
        </p:spPr>
        <p:txBody>
          <a:bodyPr>
            <a:noAutofit/>
          </a:bodyPr>
          <a:lstStyle/>
          <a:p>
            <a:r>
              <a:rPr lang="en-US" sz="4000" dirty="0">
                <a:solidFill>
                  <a:schemeClr val="tx1"/>
                </a:solidFill>
              </a:rPr>
              <a:t>The Microburst Windspeed Potential Index: </a:t>
            </a:r>
          </a:p>
          <a:p>
            <a:r>
              <a:rPr lang="en-US" sz="4000" dirty="0">
                <a:solidFill>
                  <a:schemeClr val="tx1"/>
                </a:solidFill>
              </a:rPr>
              <a:t>Applications for Post-storm Surveys and Forensic Reviews</a:t>
            </a:r>
          </a:p>
        </p:txBody>
      </p:sp>
      <p:sp>
        <p:nvSpPr>
          <p:cNvPr id="27" name="Text Placeholder 26">
            <a:extLst>
              <a:ext uri="{FF2B5EF4-FFF2-40B4-BE49-F238E27FC236}">
                <a16:creationId xmlns:a16="http://schemas.microsoft.com/office/drawing/2014/main" id="{8E3EF39C-7B87-41F4-AC2B-59C0E2794F44}"/>
              </a:ext>
            </a:extLst>
          </p:cNvPr>
          <p:cNvSpPr>
            <a:spLocks noGrp="1"/>
          </p:cNvSpPr>
          <p:nvPr>
            <p:ph type="body" sz="quarter" idx="154"/>
          </p:nvPr>
        </p:nvSpPr>
        <p:spPr>
          <a:xfrm>
            <a:off x="5965776" y="3346941"/>
            <a:ext cx="4728498" cy="467298"/>
          </a:xfrm>
          <a:solidFill>
            <a:srgbClr val="00B0F0"/>
          </a:solidFill>
        </p:spPr>
        <p:txBody>
          <a:bodyPr/>
          <a:lstStyle/>
          <a:p>
            <a:pPr algn="ctr"/>
            <a:r>
              <a:rPr lang="en-US" dirty="0"/>
              <a:t>DATA AND METHODOLOGY: </a:t>
            </a:r>
          </a:p>
          <a:p>
            <a:pPr algn="ctr"/>
            <a:r>
              <a:rPr lang="en-US" dirty="0"/>
              <a:t>SATELLITE, RADAR, AND DIAGNOSTIC ANALYSIS</a:t>
            </a:r>
          </a:p>
        </p:txBody>
      </p:sp>
      <p:sp>
        <p:nvSpPr>
          <p:cNvPr id="28" name="Text Placeholder 27">
            <a:extLst>
              <a:ext uri="{FF2B5EF4-FFF2-40B4-BE49-F238E27FC236}">
                <a16:creationId xmlns:a16="http://schemas.microsoft.com/office/drawing/2014/main" id="{921B337D-FA90-4A9E-946C-41C59F40AFC3}"/>
              </a:ext>
            </a:extLst>
          </p:cNvPr>
          <p:cNvSpPr>
            <a:spLocks noGrp="1"/>
          </p:cNvSpPr>
          <p:nvPr>
            <p:ph type="body" sz="quarter" idx="155"/>
          </p:nvPr>
        </p:nvSpPr>
        <p:spPr>
          <a:xfrm>
            <a:off x="5697983" y="4073358"/>
            <a:ext cx="5257549" cy="2669065"/>
          </a:xfrm>
        </p:spPr>
        <p:txBody>
          <a:bodyPr/>
          <a:lstStyle/>
          <a:p>
            <a:pPr algn="just">
              <a:spcBef>
                <a:spcPts val="0"/>
              </a:spcBef>
              <a:buFont typeface="Arial" panose="020B0604020202020204" pitchFamily="34" charset="0"/>
              <a:buChar char="•"/>
            </a:pPr>
            <a:endParaRPr lang="en-US" dirty="0">
              <a:solidFill>
                <a:schemeClr val="tx1"/>
              </a:solidFill>
            </a:endParaRPr>
          </a:p>
          <a:p>
            <a:pPr algn="just">
              <a:spcBef>
                <a:spcPts val="0"/>
              </a:spcBef>
              <a:buFont typeface="Arial" panose="020B0604020202020204" pitchFamily="34" charset="0"/>
              <a:buChar char="•"/>
            </a:pPr>
            <a:endParaRPr lang="en-US" dirty="0">
              <a:solidFill>
                <a:schemeClr val="tx1"/>
              </a:solidFill>
            </a:endParaRPr>
          </a:p>
          <a:p>
            <a:pPr algn="just">
              <a:spcBef>
                <a:spcPts val="0"/>
              </a:spcBef>
              <a:buFont typeface="Arial" panose="020B0604020202020204" pitchFamily="34" charset="0"/>
              <a:buChar char="•"/>
            </a:pPr>
            <a:endParaRPr lang="en-US" dirty="0">
              <a:solidFill>
                <a:schemeClr val="tx1"/>
              </a:solidFill>
            </a:endParaRPr>
          </a:p>
          <a:p>
            <a:pPr algn="just">
              <a:spcBef>
                <a:spcPts val="0"/>
              </a:spcBef>
              <a:buFont typeface="Arial" panose="020B0604020202020204" pitchFamily="34" charset="0"/>
              <a:buChar char="•"/>
            </a:pPr>
            <a:endParaRPr lang="en-US" dirty="0">
              <a:solidFill>
                <a:schemeClr val="tx1"/>
              </a:solidFill>
            </a:endParaRPr>
          </a:p>
          <a:p>
            <a:pPr algn="just">
              <a:spcBef>
                <a:spcPts val="0"/>
              </a:spcBef>
              <a:buFont typeface="Arial" panose="020B0604020202020204" pitchFamily="34" charset="0"/>
              <a:buChar char="•"/>
            </a:pPr>
            <a:endParaRPr lang="en-US" dirty="0">
              <a:solidFill>
                <a:schemeClr val="tx1"/>
              </a:solidFill>
            </a:endParaRPr>
          </a:p>
          <a:p>
            <a:pPr algn="just">
              <a:spcBef>
                <a:spcPts val="0"/>
              </a:spcBef>
              <a:buFont typeface="Arial" panose="020B0604020202020204" pitchFamily="34" charset="0"/>
              <a:buChar char="•"/>
            </a:pPr>
            <a:endParaRPr lang="en-US" dirty="0">
              <a:solidFill>
                <a:schemeClr val="tx1"/>
              </a:solidFill>
            </a:endParaRPr>
          </a:p>
          <a:p>
            <a:pPr algn="just">
              <a:spcBef>
                <a:spcPts val="0"/>
              </a:spcBef>
              <a:buFont typeface="Arial" panose="020B0604020202020204" pitchFamily="34" charset="0"/>
              <a:buChar char="•"/>
            </a:pPr>
            <a:endParaRPr lang="en-US" dirty="0">
              <a:solidFill>
                <a:schemeClr val="tx1"/>
              </a:solidFill>
            </a:endParaRPr>
          </a:p>
          <a:p>
            <a:pPr algn="just">
              <a:spcBef>
                <a:spcPts val="0"/>
              </a:spcBef>
              <a:buFont typeface="Arial" panose="020B0604020202020204" pitchFamily="34" charset="0"/>
              <a:buChar char="•"/>
            </a:pPr>
            <a:endParaRPr lang="en-US" dirty="0">
              <a:solidFill>
                <a:schemeClr val="tx1"/>
              </a:solidFill>
            </a:endParaRPr>
          </a:p>
          <a:p>
            <a:pPr algn="just">
              <a:spcBef>
                <a:spcPts val="0"/>
              </a:spcBef>
              <a:buFont typeface="Arial" panose="020B0604020202020204" pitchFamily="34" charset="0"/>
              <a:buChar char="•"/>
            </a:pPr>
            <a:endParaRPr lang="en-US" dirty="0">
              <a:solidFill>
                <a:schemeClr val="tx1"/>
              </a:solidFill>
            </a:endParaRPr>
          </a:p>
          <a:p>
            <a:pPr algn="just">
              <a:spcBef>
                <a:spcPts val="0"/>
              </a:spcBef>
              <a:buFont typeface="Arial" panose="020B0604020202020204" pitchFamily="34" charset="0"/>
              <a:buChar char="•"/>
            </a:pPr>
            <a:endParaRPr lang="en-US" dirty="0">
              <a:solidFill>
                <a:schemeClr val="tx1"/>
              </a:solidFill>
            </a:endParaRPr>
          </a:p>
          <a:p>
            <a:pPr algn="just">
              <a:spcBef>
                <a:spcPts val="0"/>
              </a:spcBef>
              <a:buFont typeface="Arial" panose="020B0604020202020204" pitchFamily="34" charset="0"/>
              <a:buChar char="•"/>
            </a:pPr>
            <a:endParaRPr lang="en-US" dirty="0">
              <a:solidFill>
                <a:schemeClr val="tx1"/>
              </a:solidFill>
            </a:endParaRPr>
          </a:p>
          <a:p>
            <a:pPr algn="just">
              <a:spcBef>
                <a:spcPts val="0"/>
              </a:spcBef>
              <a:buFont typeface="Arial" panose="020B0604020202020204" pitchFamily="34" charset="0"/>
              <a:buChar char="•"/>
            </a:pPr>
            <a:endParaRPr lang="en-US" dirty="0">
              <a:solidFill>
                <a:schemeClr val="tx1"/>
              </a:solidFill>
            </a:endParaRPr>
          </a:p>
          <a:p>
            <a:pPr algn="just">
              <a:spcBef>
                <a:spcPts val="0"/>
              </a:spcBef>
              <a:buFont typeface="Arial" panose="020B0604020202020204" pitchFamily="34" charset="0"/>
              <a:buChar char="•"/>
            </a:pPr>
            <a:endParaRPr lang="en-US" dirty="0">
              <a:solidFill>
                <a:schemeClr val="tx1"/>
              </a:solidFill>
            </a:endParaRPr>
          </a:p>
          <a:p>
            <a:pPr algn="just">
              <a:spcBef>
                <a:spcPts val="0"/>
              </a:spcBef>
              <a:buFont typeface="Arial" panose="020B0604020202020204" pitchFamily="34" charset="0"/>
              <a:buChar char="•"/>
            </a:pPr>
            <a:endParaRPr lang="en-US" dirty="0">
              <a:solidFill>
                <a:schemeClr val="tx1"/>
              </a:solidFill>
            </a:endParaRPr>
          </a:p>
          <a:p>
            <a:pPr algn="just">
              <a:spcBef>
                <a:spcPts val="0"/>
              </a:spcBef>
              <a:buFont typeface="Arial" panose="020B0604020202020204" pitchFamily="34" charset="0"/>
              <a:buChar char="•"/>
            </a:pPr>
            <a:endParaRPr lang="en-US" dirty="0">
              <a:solidFill>
                <a:schemeClr val="tx1"/>
              </a:solidFill>
            </a:endParaRPr>
          </a:p>
          <a:p>
            <a:pPr algn="just">
              <a:spcBef>
                <a:spcPts val="0"/>
              </a:spcBef>
              <a:buFont typeface="Arial" panose="020B0604020202020204" pitchFamily="34" charset="0"/>
              <a:buChar char="•"/>
            </a:pPr>
            <a:endParaRPr lang="en-US" dirty="0">
              <a:solidFill>
                <a:schemeClr val="tx1"/>
              </a:solidFill>
            </a:endParaRPr>
          </a:p>
          <a:p>
            <a:pPr algn="just">
              <a:spcBef>
                <a:spcPts val="0"/>
              </a:spcBef>
              <a:buFont typeface="Arial" panose="020B0604020202020204" pitchFamily="34" charset="0"/>
              <a:buChar char="•"/>
            </a:pPr>
            <a:endParaRPr lang="en-US" dirty="0">
              <a:solidFill>
                <a:schemeClr val="tx1"/>
              </a:solidFill>
            </a:endParaRPr>
          </a:p>
          <a:p>
            <a:pPr algn="just">
              <a:spcBef>
                <a:spcPts val="0"/>
              </a:spcBef>
              <a:buFont typeface="Arial" panose="020B0604020202020204" pitchFamily="34" charset="0"/>
              <a:buChar char="•"/>
            </a:pPr>
            <a:endParaRPr lang="en-US" dirty="0">
              <a:solidFill>
                <a:schemeClr val="tx1"/>
              </a:solidFill>
            </a:endParaRPr>
          </a:p>
          <a:p>
            <a:pPr algn="just">
              <a:spcBef>
                <a:spcPts val="0"/>
              </a:spcBef>
              <a:buFont typeface="Arial" panose="020B0604020202020204" pitchFamily="34" charset="0"/>
              <a:buChar char="•"/>
            </a:pPr>
            <a:endParaRPr lang="en-US" dirty="0">
              <a:solidFill>
                <a:schemeClr val="tx1"/>
              </a:solidFill>
            </a:endParaRPr>
          </a:p>
          <a:p>
            <a:pPr algn="just">
              <a:spcBef>
                <a:spcPts val="0"/>
              </a:spcBef>
              <a:buFont typeface="Arial" panose="020B0604020202020204" pitchFamily="34" charset="0"/>
              <a:buChar char="•"/>
            </a:pPr>
            <a:endParaRPr lang="en-US" dirty="0">
              <a:solidFill>
                <a:schemeClr val="tx1"/>
              </a:solidFill>
            </a:endParaRPr>
          </a:p>
          <a:p>
            <a:pPr algn="just">
              <a:spcBef>
                <a:spcPts val="0"/>
              </a:spcBef>
              <a:buFont typeface="Arial" panose="020B0604020202020204" pitchFamily="34" charset="0"/>
              <a:buChar char="•"/>
            </a:pPr>
            <a:endParaRPr lang="en-US" dirty="0">
              <a:solidFill>
                <a:schemeClr val="tx1"/>
              </a:solidFill>
            </a:endParaRPr>
          </a:p>
          <a:p>
            <a:pPr algn="just">
              <a:spcBef>
                <a:spcPts val="0"/>
              </a:spcBef>
              <a:buFont typeface="Arial" panose="020B0604020202020204" pitchFamily="34" charset="0"/>
              <a:buChar char="•"/>
            </a:pPr>
            <a:endParaRPr lang="en-US" dirty="0">
              <a:solidFill>
                <a:schemeClr val="tx1"/>
              </a:solidFill>
            </a:endParaRPr>
          </a:p>
          <a:p>
            <a:pPr algn="just">
              <a:spcBef>
                <a:spcPts val="0"/>
              </a:spcBef>
              <a:buFont typeface="Arial" panose="020B0604020202020204" pitchFamily="34" charset="0"/>
              <a:buChar char="•"/>
            </a:pPr>
            <a:endParaRPr lang="en-US" dirty="0">
              <a:solidFill>
                <a:schemeClr val="tx1"/>
              </a:solidFill>
            </a:endParaRPr>
          </a:p>
          <a:p>
            <a:pPr algn="just">
              <a:spcBef>
                <a:spcPts val="0"/>
              </a:spcBef>
              <a:buFont typeface="Arial" panose="020B0604020202020204" pitchFamily="34" charset="0"/>
              <a:buChar char="•"/>
            </a:pPr>
            <a:endParaRPr lang="en-US" dirty="0">
              <a:solidFill>
                <a:schemeClr val="tx1"/>
              </a:solidFill>
            </a:endParaRPr>
          </a:p>
          <a:p>
            <a:pPr algn="just">
              <a:spcBef>
                <a:spcPts val="0"/>
              </a:spcBef>
              <a:buFont typeface="Arial" panose="020B0604020202020204" pitchFamily="34" charset="0"/>
              <a:buChar char="•"/>
            </a:pPr>
            <a:endParaRPr lang="en-US" dirty="0">
              <a:solidFill>
                <a:schemeClr val="tx1"/>
              </a:solidFill>
            </a:endParaRPr>
          </a:p>
          <a:p>
            <a:pPr algn="just">
              <a:spcBef>
                <a:spcPts val="0"/>
              </a:spcBef>
              <a:buFont typeface="Arial" panose="020B0604020202020204" pitchFamily="34" charset="0"/>
              <a:buChar char="•"/>
            </a:pPr>
            <a:endParaRPr lang="en-US" dirty="0">
              <a:solidFill>
                <a:schemeClr val="tx1"/>
              </a:solidFill>
            </a:endParaRPr>
          </a:p>
          <a:p>
            <a:pPr algn="just">
              <a:spcBef>
                <a:spcPts val="0"/>
              </a:spcBef>
              <a:buFont typeface="Arial" panose="020B0604020202020204" pitchFamily="34" charset="0"/>
              <a:buChar char="•"/>
            </a:pPr>
            <a:endParaRPr lang="en-US" dirty="0">
              <a:solidFill>
                <a:schemeClr val="tx1"/>
              </a:solidFill>
            </a:endParaRPr>
          </a:p>
          <a:p>
            <a:pPr algn="just">
              <a:spcBef>
                <a:spcPts val="0"/>
              </a:spcBef>
              <a:buFont typeface="Arial" panose="020B0604020202020204" pitchFamily="34" charset="0"/>
              <a:buChar char="•"/>
            </a:pPr>
            <a:endParaRPr lang="en-US" dirty="0">
              <a:solidFill>
                <a:schemeClr val="tx1"/>
              </a:solidFill>
            </a:endParaRPr>
          </a:p>
          <a:p>
            <a:pPr algn="just">
              <a:spcBef>
                <a:spcPts val="0"/>
              </a:spcBef>
              <a:buFont typeface="Arial" panose="020B0604020202020204" pitchFamily="34" charset="0"/>
              <a:buChar char="•"/>
            </a:pPr>
            <a:endParaRPr lang="en-US" dirty="0">
              <a:solidFill>
                <a:schemeClr val="tx1"/>
              </a:solidFill>
            </a:endParaRPr>
          </a:p>
          <a:p>
            <a:pPr algn="just">
              <a:spcBef>
                <a:spcPts val="0"/>
              </a:spcBef>
              <a:buFont typeface="Arial" panose="020B0604020202020204" pitchFamily="34" charset="0"/>
              <a:buChar char="•"/>
            </a:pPr>
            <a:endParaRPr lang="en-US" dirty="0">
              <a:solidFill>
                <a:schemeClr val="tx1"/>
              </a:solidFill>
            </a:endParaRPr>
          </a:p>
          <a:p>
            <a:pPr algn="just">
              <a:spcBef>
                <a:spcPts val="0"/>
              </a:spcBef>
              <a:buFont typeface="Arial" panose="020B0604020202020204" pitchFamily="34" charset="0"/>
              <a:buChar char="•"/>
            </a:pPr>
            <a:endParaRPr lang="en-US" dirty="0">
              <a:solidFill>
                <a:schemeClr val="tx1"/>
              </a:solidFill>
            </a:endParaRPr>
          </a:p>
          <a:p>
            <a:pPr algn="just">
              <a:spcBef>
                <a:spcPts val="0"/>
              </a:spcBef>
              <a:buFont typeface="Arial" panose="020B0604020202020204" pitchFamily="34" charset="0"/>
              <a:buChar char="•"/>
            </a:pPr>
            <a:endParaRPr lang="en-US" dirty="0">
              <a:solidFill>
                <a:schemeClr val="tx1"/>
              </a:solidFill>
            </a:endParaRPr>
          </a:p>
          <a:p>
            <a:pPr algn="just">
              <a:spcBef>
                <a:spcPts val="0"/>
              </a:spcBef>
              <a:buFont typeface="Arial" panose="020B0604020202020204" pitchFamily="34" charset="0"/>
              <a:buChar char="•"/>
            </a:pPr>
            <a:endParaRPr lang="en-US" dirty="0">
              <a:solidFill>
                <a:schemeClr val="tx1"/>
              </a:solidFill>
            </a:endParaRPr>
          </a:p>
          <a:p>
            <a:pPr algn="just">
              <a:spcBef>
                <a:spcPts val="0"/>
              </a:spcBef>
              <a:buFont typeface="Arial" panose="020B0604020202020204" pitchFamily="34" charset="0"/>
              <a:buChar char="•"/>
            </a:pPr>
            <a:endParaRPr lang="en-US" dirty="0">
              <a:solidFill>
                <a:schemeClr val="tx1"/>
              </a:solidFill>
            </a:endParaRPr>
          </a:p>
          <a:p>
            <a:pPr algn="just">
              <a:spcBef>
                <a:spcPts val="0"/>
              </a:spcBef>
              <a:buFont typeface="Arial" panose="020B0604020202020204" pitchFamily="34" charset="0"/>
              <a:buChar char="•"/>
            </a:pPr>
            <a:endParaRPr lang="en-US" dirty="0">
              <a:solidFill>
                <a:schemeClr val="tx1"/>
              </a:solidFill>
            </a:endParaRPr>
          </a:p>
          <a:p>
            <a:pPr algn="just">
              <a:spcBef>
                <a:spcPts val="0"/>
              </a:spcBef>
              <a:buFont typeface="Arial" panose="020B0604020202020204" pitchFamily="34" charset="0"/>
              <a:buChar char="•"/>
            </a:pPr>
            <a:endParaRPr lang="en-US" dirty="0">
              <a:solidFill>
                <a:schemeClr val="tx1"/>
              </a:solidFill>
            </a:endParaRPr>
          </a:p>
          <a:p>
            <a:pPr algn="just">
              <a:spcBef>
                <a:spcPts val="0"/>
              </a:spcBef>
              <a:buFont typeface="Arial" panose="020B0604020202020204" pitchFamily="34" charset="0"/>
              <a:buChar char="•"/>
            </a:pPr>
            <a:endParaRPr lang="en-US" dirty="0">
              <a:solidFill>
                <a:schemeClr val="tx1"/>
              </a:solidFill>
            </a:endParaRPr>
          </a:p>
          <a:p>
            <a:pPr algn="just">
              <a:spcBef>
                <a:spcPts val="0"/>
              </a:spcBef>
              <a:buFont typeface="Arial" panose="020B0604020202020204" pitchFamily="34" charset="0"/>
              <a:buChar char="•"/>
            </a:pPr>
            <a:endParaRPr lang="en-US" dirty="0">
              <a:solidFill>
                <a:schemeClr val="tx1"/>
              </a:solidFill>
            </a:endParaRPr>
          </a:p>
          <a:p>
            <a:pPr algn="just">
              <a:spcBef>
                <a:spcPts val="0"/>
              </a:spcBef>
              <a:buFont typeface="Arial" panose="020B0604020202020204" pitchFamily="34" charset="0"/>
              <a:buChar char="•"/>
            </a:pPr>
            <a:endParaRPr lang="en-US" dirty="0">
              <a:solidFill>
                <a:schemeClr val="tx1"/>
              </a:solidFill>
            </a:endParaRPr>
          </a:p>
          <a:p>
            <a:pPr algn="just">
              <a:spcBef>
                <a:spcPts val="0"/>
              </a:spcBef>
              <a:buFont typeface="Arial" panose="020B0604020202020204" pitchFamily="34" charset="0"/>
              <a:buChar char="•"/>
            </a:pPr>
            <a:endParaRPr lang="en-US" dirty="0">
              <a:solidFill>
                <a:schemeClr val="tx1"/>
              </a:solidFill>
            </a:endParaRPr>
          </a:p>
          <a:p>
            <a:pPr algn="just">
              <a:spcBef>
                <a:spcPts val="0"/>
              </a:spcBef>
              <a:buFont typeface="Arial" panose="020B0604020202020204" pitchFamily="34" charset="0"/>
              <a:buChar char="•"/>
            </a:pPr>
            <a:endParaRPr lang="en-US" dirty="0">
              <a:solidFill>
                <a:schemeClr val="tx1"/>
              </a:solidFill>
            </a:endParaRPr>
          </a:p>
          <a:p>
            <a:pPr algn="just">
              <a:spcBef>
                <a:spcPts val="0"/>
              </a:spcBef>
              <a:buFont typeface="Arial" panose="020B0604020202020204" pitchFamily="34" charset="0"/>
              <a:buChar char="•"/>
            </a:pPr>
            <a:endParaRPr lang="en-US" dirty="0">
              <a:solidFill>
                <a:schemeClr val="tx1"/>
              </a:solidFill>
            </a:endParaRPr>
          </a:p>
          <a:p>
            <a:pPr algn="just">
              <a:spcBef>
                <a:spcPts val="0"/>
              </a:spcBef>
              <a:buFont typeface="Arial" panose="020B0604020202020204" pitchFamily="34" charset="0"/>
              <a:buChar char="•"/>
            </a:pPr>
            <a:endParaRPr lang="en-US" dirty="0">
              <a:solidFill>
                <a:schemeClr val="tx1"/>
              </a:solidFill>
            </a:endParaRPr>
          </a:p>
          <a:p>
            <a:pPr algn="just">
              <a:spcBef>
                <a:spcPts val="0"/>
              </a:spcBef>
              <a:buFont typeface="Arial" panose="020B0604020202020204" pitchFamily="34" charset="0"/>
              <a:buChar char="•"/>
            </a:pPr>
            <a:r>
              <a:rPr lang="en-US" dirty="0">
                <a:solidFill>
                  <a:schemeClr val="tx1"/>
                </a:solidFill>
              </a:rPr>
              <a:t>MWPI-wind gust potential regression charts and attendant regression equations are derived by direct comparison between calculated MWPI values and associated proximate measured downburst wind gust speeds.</a:t>
            </a:r>
          </a:p>
          <a:p>
            <a:pPr algn="just">
              <a:spcBef>
                <a:spcPts val="0"/>
              </a:spcBef>
              <a:buFont typeface="Arial" panose="020B0604020202020204" pitchFamily="34" charset="0"/>
              <a:buChar char="•"/>
            </a:pPr>
            <a:r>
              <a:rPr lang="en-US" dirty="0">
                <a:solidFill>
                  <a:schemeClr val="tx1"/>
                </a:solidFill>
              </a:rPr>
              <a:t>The NOAA-Unique Combined Atmospheric Processing System (NUCAPS) is an enterprise algorithm that retrieves atmospheric profile environmental data records (EDRs), and is applied and evaluated for both a daytime and nocturnal severe convective windstorm cases. NUCAPS is also the primary algorithm for the operational hyperspectral thermal IR and microwave sounders.</a:t>
            </a:r>
          </a:p>
        </p:txBody>
      </p:sp>
      <p:sp>
        <p:nvSpPr>
          <p:cNvPr id="29" name="Text Placeholder 28">
            <a:extLst>
              <a:ext uri="{FF2B5EF4-FFF2-40B4-BE49-F238E27FC236}">
                <a16:creationId xmlns:a16="http://schemas.microsoft.com/office/drawing/2014/main" id="{47D05561-03ED-4A5B-883E-C34C358FB9B6}"/>
              </a:ext>
            </a:extLst>
          </p:cNvPr>
          <p:cNvSpPr>
            <a:spLocks noGrp="1"/>
          </p:cNvSpPr>
          <p:nvPr>
            <p:ph type="body" sz="quarter" idx="156"/>
          </p:nvPr>
        </p:nvSpPr>
        <p:spPr>
          <a:xfrm>
            <a:off x="16741677" y="3318401"/>
            <a:ext cx="4901113" cy="531976"/>
          </a:xfrm>
          <a:solidFill>
            <a:srgbClr val="00B0F0"/>
          </a:solidFill>
        </p:spPr>
        <p:txBody>
          <a:bodyPr/>
          <a:lstStyle/>
          <a:p>
            <a:pPr algn="ctr"/>
            <a:r>
              <a:rPr lang="en-US" dirty="0"/>
              <a:t>CASE 2:  APRIL 2023 SPACE TO TREASURE COAST FLORIDA SUPERCELL EVENT</a:t>
            </a:r>
          </a:p>
        </p:txBody>
      </p:sp>
      <p:sp>
        <p:nvSpPr>
          <p:cNvPr id="31" name="Text Placeholder 30">
            <a:extLst>
              <a:ext uri="{FF2B5EF4-FFF2-40B4-BE49-F238E27FC236}">
                <a16:creationId xmlns:a16="http://schemas.microsoft.com/office/drawing/2014/main" id="{11FBDB1A-19A4-4837-8D2D-2243F403B805}"/>
              </a:ext>
            </a:extLst>
          </p:cNvPr>
          <p:cNvSpPr>
            <a:spLocks noGrp="1"/>
          </p:cNvSpPr>
          <p:nvPr>
            <p:ph type="body" sz="quarter" idx="158"/>
          </p:nvPr>
        </p:nvSpPr>
        <p:spPr>
          <a:xfrm>
            <a:off x="22193087" y="3364730"/>
            <a:ext cx="4728498" cy="362712"/>
          </a:xfrm>
          <a:solidFill>
            <a:srgbClr val="00B0F0"/>
          </a:solidFill>
        </p:spPr>
        <p:txBody>
          <a:bodyPr/>
          <a:lstStyle/>
          <a:p>
            <a:pPr algn="ctr"/>
            <a:r>
              <a:rPr lang="en-US" dirty="0"/>
              <a:t>DISCUSSION AND CONCLUSIONS</a:t>
            </a:r>
          </a:p>
        </p:txBody>
      </p:sp>
      <p:sp>
        <p:nvSpPr>
          <p:cNvPr id="32" name="Text Placeholder 31">
            <a:extLst>
              <a:ext uri="{FF2B5EF4-FFF2-40B4-BE49-F238E27FC236}">
                <a16:creationId xmlns:a16="http://schemas.microsoft.com/office/drawing/2014/main" id="{E4DD969E-1CF2-457D-A543-5DAC4D59FBB9}"/>
              </a:ext>
            </a:extLst>
          </p:cNvPr>
          <p:cNvSpPr>
            <a:spLocks noGrp="1"/>
          </p:cNvSpPr>
          <p:nvPr>
            <p:ph type="body" sz="quarter" idx="159"/>
          </p:nvPr>
        </p:nvSpPr>
        <p:spPr>
          <a:xfrm>
            <a:off x="22006155" y="5267573"/>
            <a:ext cx="5088209" cy="4834007"/>
          </a:xfrm>
        </p:spPr>
        <p:txBody>
          <a:bodyPr/>
          <a:lstStyle/>
          <a:p>
            <a:pPr algn="just">
              <a:spcBef>
                <a:spcPts val="0"/>
              </a:spcBef>
              <a:buFont typeface="Arial" panose="020B0604020202020204" pitchFamily="34" charset="0"/>
              <a:buChar char="•"/>
            </a:pPr>
            <a:r>
              <a:rPr lang="en-US" sz="1600" dirty="0">
                <a:solidFill>
                  <a:schemeClr val="tx1"/>
                </a:solidFill>
              </a:rPr>
              <a:t>In general, afternoon NPP and NOAA-20 NUCAPS soundings qualitatively indicate a strong signal for severe thunderstorm and downburst occurrence:</a:t>
            </a:r>
          </a:p>
          <a:p>
            <a:pPr algn="just">
              <a:spcBef>
                <a:spcPts val="0"/>
              </a:spcBef>
              <a:buFont typeface="Arial" panose="020B0604020202020204" pitchFamily="34" charset="0"/>
              <a:buChar char="•"/>
            </a:pPr>
            <a:r>
              <a:rPr lang="en-US" sz="1600" dirty="0">
                <a:solidFill>
                  <a:schemeClr val="tx1"/>
                </a:solidFill>
              </a:rPr>
              <a:t>Close agreement between the boundary layer structure ("inverted-V") as resolved by the GOES and NUCAPS soundings profiles and the calculated MWPI gust potential.</a:t>
            </a:r>
          </a:p>
          <a:p>
            <a:pPr algn="just">
              <a:spcBef>
                <a:spcPts val="0"/>
              </a:spcBef>
              <a:buFont typeface="Arial" panose="020B0604020202020204" pitchFamily="34" charset="0"/>
              <a:buChar char="•"/>
            </a:pPr>
            <a:r>
              <a:rPr lang="en-US" sz="1600" dirty="0">
                <a:solidFill>
                  <a:schemeClr val="tx1"/>
                </a:solidFill>
              </a:rPr>
              <a:t> Strong relationship between high radar reflectivity and very low MW brightness temperatures (BTs) apparent in NOAA-18 and F-18 satellite overpasses. </a:t>
            </a:r>
          </a:p>
          <a:p>
            <a:pPr algn="just">
              <a:spcBef>
                <a:spcPts val="0"/>
              </a:spcBef>
              <a:buFont typeface="Arial" panose="020B0604020202020204" pitchFamily="34" charset="0"/>
              <a:buChar char="•"/>
            </a:pPr>
            <a:r>
              <a:rPr lang="en-US" sz="1600" dirty="0">
                <a:solidFill>
                  <a:schemeClr val="tx1"/>
                </a:solidFill>
              </a:rPr>
              <a:t>Low BTs also correspond well with the high integrated graupel values, suggesting that intense downdrafts and resulting downbursts were forced by ice precipitation loading and melting, as well as unsaturated air entrainment into the mixed-phase precipitation core.</a:t>
            </a:r>
          </a:p>
          <a:p>
            <a:pPr algn="just">
              <a:spcBef>
                <a:spcPts val="0"/>
              </a:spcBef>
              <a:buFont typeface="Arial" panose="020B0604020202020204" pitchFamily="34" charset="0"/>
              <a:buChar char="•"/>
            </a:pPr>
            <a:r>
              <a:rPr lang="en-US" sz="1600" dirty="0">
                <a:solidFill>
                  <a:schemeClr val="tx1"/>
                </a:solidFill>
              </a:rPr>
              <a:t>NEXRAD correlation coefficient product effectively distinguished between dry graupel, small hail and ice crystal aggregates that were predominant in the western Nevada downburst storm and the presence of larger, melting graupel and hail that was prevalent in the Florida supercell storms. Accordingly, the Florida storms exhibited an increased favorability for severe downburst generation.</a:t>
            </a:r>
          </a:p>
          <a:p>
            <a:pPr algn="just">
              <a:spcBef>
                <a:spcPts val="0"/>
              </a:spcBef>
              <a:buFont typeface="Arial" panose="020B0604020202020204" pitchFamily="34" charset="0"/>
              <a:buChar char="•"/>
            </a:pPr>
            <a:endParaRPr lang="en-US" sz="1800" dirty="0">
              <a:solidFill>
                <a:schemeClr val="tx1"/>
              </a:solidFill>
            </a:endParaRPr>
          </a:p>
          <a:p>
            <a:pPr algn="just">
              <a:spcBef>
                <a:spcPts val="0"/>
              </a:spcBef>
            </a:pPr>
            <a:endParaRPr lang="en-US" dirty="0">
              <a:solidFill>
                <a:schemeClr val="tx1"/>
              </a:solidFill>
            </a:endParaRPr>
          </a:p>
          <a:p>
            <a:pPr algn="just">
              <a:spcBef>
                <a:spcPts val="0"/>
              </a:spcBef>
              <a:buFont typeface="Arial" panose="020B0604020202020204" pitchFamily="34" charset="0"/>
              <a:buChar char="•"/>
            </a:pPr>
            <a:endParaRPr lang="en-US" dirty="0">
              <a:solidFill>
                <a:schemeClr val="tx1"/>
              </a:solidFill>
            </a:endParaRPr>
          </a:p>
          <a:p>
            <a:pPr algn="just">
              <a:spcBef>
                <a:spcPts val="0"/>
              </a:spcBef>
            </a:pPr>
            <a:endParaRPr lang="en-US" dirty="0">
              <a:solidFill>
                <a:schemeClr val="tx1"/>
              </a:solidFill>
            </a:endParaRPr>
          </a:p>
        </p:txBody>
      </p:sp>
      <p:sp>
        <p:nvSpPr>
          <p:cNvPr id="33" name="Text Placeholder 32">
            <a:extLst>
              <a:ext uri="{FF2B5EF4-FFF2-40B4-BE49-F238E27FC236}">
                <a16:creationId xmlns:a16="http://schemas.microsoft.com/office/drawing/2014/main" id="{06196411-7CA3-47FD-AD8B-75F479C4B6B9}"/>
              </a:ext>
            </a:extLst>
          </p:cNvPr>
          <p:cNvSpPr>
            <a:spLocks noGrp="1"/>
          </p:cNvSpPr>
          <p:nvPr>
            <p:ph type="body" sz="quarter" idx="160"/>
          </p:nvPr>
        </p:nvSpPr>
        <p:spPr>
          <a:xfrm>
            <a:off x="22193087" y="10752068"/>
            <a:ext cx="4728498" cy="362712"/>
          </a:xfrm>
          <a:solidFill>
            <a:srgbClr val="00B0F0"/>
          </a:solidFill>
        </p:spPr>
        <p:txBody>
          <a:bodyPr/>
          <a:lstStyle/>
          <a:p>
            <a:pPr algn="ctr"/>
            <a:r>
              <a:rPr lang="en-US" dirty="0"/>
              <a:t>BIBLIOGRAPHY</a:t>
            </a:r>
          </a:p>
        </p:txBody>
      </p:sp>
      <p:sp>
        <p:nvSpPr>
          <p:cNvPr id="34" name="Text Placeholder 33">
            <a:extLst>
              <a:ext uri="{FF2B5EF4-FFF2-40B4-BE49-F238E27FC236}">
                <a16:creationId xmlns:a16="http://schemas.microsoft.com/office/drawing/2014/main" id="{C3907EBA-AD65-4D51-9848-2B6C1670E76F}"/>
              </a:ext>
            </a:extLst>
          </p:cNvPr>
          <p:cNvSpPr>
            <a:spLocks noGrp="1"/>
          </p:cNvSpPr>
          <p:nvPr>
            <p:ph type="body" sz="quarter" idx="161"/>
          </p:nvPr>
        </p:nvSpPr>
        <p:spPr>
          <a:xfrm>
            <a:off x="22046122" y="11372705"/>
            <a:ext cx="5353991" cy="6849653"/>
          </a:xfrm>
        </p:spPr>
        <p:txBody>
          <a:bodyPr/>
          <a:lstStyle/>
          <a:p>
            <a:r>
              <a:rPr lang="en-US" sz="1200" dirty="0">
                <a:solidFill>
                  <a:schemeClr val="tx1"/>
                </a:solidFill>
                <a:latin typeface="Helvetica"/>
                <a:cs typeface="Times New Roman"/>
              </a:rPr>
              <a:t>Caplan, S.J., A.J. Bedard, and M.T. Decker, 1990: The 700–500 mb Lapse Rate as an Index of Microburst Probability: An Application for Thermodynamic Profilers. J. Appl. Meteor. </a:t>
            </a:r>
            <a:r>
              <a:rPr lang="en-US" sz="1200" dirty="0" err="1">
                <a:solidFill>
                  <a:schemeClr val="tx1"/>
                </a:solidFill>
                <a:latin typeface="Helvetica"/>
                <a:cs typeface="Times New Roman"/>
              </a:rPr>
              <a:t>Climatol</a:t>
            </a:r>
            <a:r>
              <a:rPr lang="en-US" sz="1200" dirty="0">
                <a:solidFill>
                  <a:schemeClr val="tx1"/>
                </a:solidFill>
                <a:latin typeface="Helvetica"/>
                <a:cs typeface="Times New Roman"/>
              </a:rPr>
              <a:t>., 29, 680–687.</a:t>
            </a:r>
          </a:p>
          <a:p>
            <a:r>
              <a:rPr lang="en-US" sz="1200" dirty="0" err="1">
                <a:solidFill>
                  <a:schemeClr val="tx1"/>
                </a:solidFill>
                <a:latin typeface="Helvetica"/>
                <a:cs typeface="Times New Roman"/>
              </a:rPr>
              <a:t>Ellrod</a:t>
            </a:r>
            <a:r>
              <a:rPr lang="en-US" sz="1200" dirty="0">
                <a:solidFill>
                  <a:schemeClr val="tx1"/>
                </a:solidFill>
                <a:latin typeface="Helvetica"/>
                <a:cs typeface="Times New Roman"/>
              </a:rPr>
              <a:t>, G. P., 1989: Environmental conditions associated with the Dallas microburst storm determined from satellite soundings. </a:t>
            </a:r>
            <a:r>
              <a:rPr lang="en-US" sz="1200" dirty="0" err="1">
                <a:solidFill>
                  <a:schemeClr val="tx1"/>
                </a:solidFill>
                <a:latin typeface="Helvetica"/>
                <a:cs typeface="Times New Roman"/>
              </a:rPr>
              <a:t>Wea</a:t>
            </a:r>
            <a:r>
              <a:rPr lang="en-US" sz="1200" dirty="0">
                <a:solidFill>
                  <a:schemeClr val="tx1"/>
                </a:solidFill>
                <a:latin typeface="Helvetica"/>
                <a:cs typeface="Times New Roman"/>
              </a:rPr>
              <a:t>. Forecasting, 4, 469–484.</a:t>
            </a:r>
          </a:p>
          <a:p>
            <a:r>
              <a:rPr lang="en-US" sz="1200" dirty="0" err="1">
                <a:solidFill>
                  <a:schemeClr val="tx1"/>
                </a:solidFill>
                <a:latin typeface="Helvetica"/>
                <a:cs typeface="Times New Roman"/>
              </a:rPr>
              <a:t>Fawbush</a:t>
            </a:r>
            <a:r>
              <a:rPr lang="en-US" sz="1200" dirty="0">
                <a:solidFill>
                  <a:schemeClr val="tx1"/>
                </a:solidFill>
                <a:latin typeface="Helvetica"/>
                <a:cs typeface="Times New Roman"/>
              </a:rPr>
              <a:t>, E. J., and R. C. Miller, 1954: A basis for forecasting peak wind gusts in non-frontal thunderstorms. Bull. Amer. Meteor. Soc.,35, 14–19.</a:t>
            </a:r>
          </a:p>
          <a:p>
            <a:r>
              <a:rPr lang="en-US" sz="1200" dirty="0" err="1">
                <a:solidFill>
                  <a:schemeClr val="tx1"/>
                </a:solidFill>
                <a:latin typeface="Helvetica"/>
                <a:cs typeface="Times New Roman"/>
              </a:rPr>
              <a:t>Hjelmfelt</a:t>
            </a:r>
            <a:r>
              <a:rPr lang="en-US" sz="1200" dirty="0">
                <a:solidFill>
                  <a:schemeClr val="tx1"/>
                </a:solidFill>
                <a:latin typeface="Helvetica"/>
                <a:cs typeface="Times New Roman"/>
              </a:rPr>
              <a:t>, M. R., 1988: Structure and life cycle of microburst outflows observed in Colorado. J. Appl. Meteor., 27, 900–927.</a:t>
            </a:r>
          </a:p>
          <a:p>
            <a:r>
              <a:rPr lang="en-US" sz="1200" dirty="0" err="1">
                <a:solidFill>
                  <a:schemeClr val="tx1"/>
                </a:solidFill>
                <a:latin typeface="Helvetica"/>
                <a:cs typeface="Times New Roman"/>
              </a:rPr>
              <a:t>Kalluri</a:t>
            </a:r>
            <a:r>
              <a:rPr lang="en-US" sz="1200" dirty="0">
                <a:solidFill>
                  <a:schemeClr val="tx1"/>
                </a:solidFill>
                <a:latin typeface="Helvetica"/>
                <a:cs typeface="Times New Roman"/>
              </a:rPr>
              <a:t>, S., C. Barnet, M. </a:t>
            </a:r>
            <a:r>
              <a:rPr lang="en-US" sz="1200" dirty="0" err="1">
                <a:solidFill>
                  <a:schemeClr val="tx1"/>
                </a:solidFill>
                <a:latin typeface="Helvetica"/>
                <a:cs typeface="Times New Roman"/>
              </a:rPr>
              <a:t>Divakarla</a:t>
            </a:r>
            <a:r>
              <a:rPr lang="en-US" sz="1200" dirty="0">
                <a:solidFill>
                  <a:schemeClr val="tx1"/>
                </a:solidFill>
                <a:latin typeface="Helvetica"/>
                <a:cs typeface="Times New Roman"/>
              </a:rPr>
              <a:t>, R. Esmaili, N. Nalli, K. Pryor, T. Reale, N. Smith, C. Tan, T. Wang, J. Warner, M. Wilson, L. Zhou, and T. Zhu, 2022:  Validation and Utility of Satellite Retrievals of Atmospheric Profiles in Detecting and Monitoring Significant Weather Events. Bulletin of the American Meteorological Society, 103, E570-E590,</a:t>
            </a:r>
            <a:r>
              <a:rPr lang="en-US" dirty="0">
                <a:hlinkClick r:id="rId3"/>
              </a:rPr>
              <a:t> </a:t>
            </a:r>
            <a:r>
              <a:rPr lang="en-US" sz="1200" dirty="0">
                <a:hlinkClick r:id="rId3"/>
              </a:rPr>
              <a:t>https://doi.org/10.1175/BAMS-D-20-0126.1</a:t>
            </a:r>
            <a:endParaRPr lang="en-US" sz="1200" dirty="0"/>
          </a:p>
          <a:p>
            <a:r>
              <a:rPr lang="en-US" sz="1200" dirty="0">
                <a:solidFill>
                  <a:schemeClr val="tx1"/>
                </a:solidFill>
                <a:latin typeface="Helvetica"/>
                <a:cs typeface="Times New Roman"/>
              </a:rPr>
              <a:t>Miller, R.C., 1972: Notes on analysis and severe-storm forecasting procedures of the Air Force Global Weather Central. AWS Tech. Rep. 200 (rev), Air Weather Service, Scott AFB, IL, 96-100 pp.</a:t>
            </a:r>
          </a:p>
          <a:p>
            <a:r>
              <a:rPr lang="en-US" sz="1200" dirty="0">
                <a:solidFill>
                  <a:schemeClr val="tx1"/>
                </a:solidFill>
                <a:latin typeface="Helvetica"/>
                <a:cs typeface="Times New Roman"/>
              </a:rPr>
              <a:t>Pryor, K. L., 2015: Progress and developments of downburst prediction applications of GOES. </a:t>
            </a:r>
            <a:r>
              <a:rPr lang="en-US" sz="1200" dirty="0" err="1">
                <a:solidFill>
                  <a:schemeClr val="tx1"/>
                </a:solidFill>
                <a:latin typeface="Helvetica"/>
                <a:cs typeface="Times New Roman"/>
              </a:rPr>
              <a:t>Wea</a:t>
            </a:r>
            <a:r>
              <a:rPr lang="en-US" sz="1200" dirty="0">
                <a:solidFill>
                  <a:schemeClr val="tx1"/>
                </a:solidFill>
                <a:latin typeface="Helvetica"/>
                <a:cs typeface="Times New Roman"/>
              </a:rPr>
              <a:t>. Forecasting, 30, 1182–1200, https://doi.org/10.1175/WAF-D-14-00106.1 </a:t>
            </a:r>
          </a:p>
          <a:p>
            <a:r>
              <a:rPr lang="en-US" sz="1200" dirty="0">
                <a:solidFill>
                  <a:schemeClr val="tx1"/>
                </a:solidFill>
                <a:latin typeface="Helvetica"/>
                <a:cs typeface="Times New Roman"/>
              </a:rPr>
              <a:t>Pryor, K.L., and S.D. Miller 2016: Downburst Prediction Applications of GOES over the Western United States.</a:t>
            </a:r>
          </a:p>
          <a:p>
            <a:r>
              <a:rPr lang="en-US" sz="1200" dirty="0">
                <a:solidFill>
                  <a:schemeClr val="tx1"/>
                </a:solidFill>
                <a:latin typeface="Helvetica"/>
                <a:cs typeface="Times New Roman"/>
              </a:rPr>
              <a:t>Pryor, K. L., 2017: Advances in downburst monitoring and prediction with GOES-16. Extended Abstracts, 17th Conf. on Mesoscale Processes, San Diego CA, </a:t>
            </a:r>
            <a:r>
              <a:rPr lang="en-US" sz="1200" dirty="0" err="1">
                <a:solidFill>
                  <a:schemeClr val="tx1"/>
                </a:solidFill>
                <a:latin typeface="Helvetica"/>
                <a:cs typeface="Times New Roman"/>
              </a:rPr>
              <a:t>Aner</a:t>
            </a:r>
            <a:r>
              <a:rPr lang="en-US" sz="1200" dirty="0">
                <a:solidFill>
                  <a:schemeClr val="tx1"/>
                </a:solidFill>
                <a:latin typeface="Helvetica"/>
                <a:cs typeface="Times New Roman"/>
              </a:rPr>
              <a:t>. Meteor. Soc., P10.8</a:t>
            </a:r>
          </a:p>
          <a:p>
            <a:r>
              <a:rPr lang="en-US" sz="1200" dirty="0">
                <a:solidFill>
                  <a:schemeClr val="tx1"/>
                </a:solidFill>
              </a:rPr>
              <a:t>Pryor, K. L. (2022). Examination of the Physical Process of Severe Convective Windstorms [Doctoral dissertation]. University of Maryland, Baltimore County.</a:t>
            </a:r>
          </a:p>
          <a:p>
            <a:r>
              <a:rPr lang="en-US" sz="1200" dirty="0">
                <a:solidFill>
                  <a:schemeClr val="tx1"/>
                </a:solidFill>
              </a:rPr>
              <a:t>Pryor, K.L., 2022: “Downburst monitoring and prediction studies”. Field Measurements for Passive Environmental Remote Sensing, Elsevier, Cambridge, MA, 2022, pp. 411–429.  </a:t>
            </a:r>
          </a:p>
          <a:p>
            <a:r>
              <a:rPr lang="en-US" sz="1200" dirty="0" err="1">
                <a:solidFill>
                  <a:schemeClr val="tx1"/>
                </a:solidFill>
              </a:rPr>
              <a:t>Wakimoto</a:t>
            </a:r>
            <a:r>
              <a:rPr lang="en-US" sz="1200" dirty="0">
                <a:solidFill>
                  <a:schemeClr val="tx1"/>
                </a:solidFill>
              </a:rPr>
              <a:t>, R. M., 1985: Forecasting dry microburst activity over the high plains. Mon. </a:t>
            </a:r>
            <a:r>
              <a:rPr lang="en-US" sz="1200" dirty="0" err="1">
                <a:solidFill>
                  <a:schemeClr val="tx1"/>
                </a:solidFill>
              </a:rPr>
              <a:t>Wea</a:t>
            </a:r>
            <a:r>
              <a:rPr lang="en-US" sz="1200" dirty="0">
                <a:solidFill>
                  <a:schemeClr val="tx1"/>
                </a:solidFill>
              </a:rPr>
              <a:t>. Rev., 113, 1131–1143.</a:t>
            </a:r>
          </a:p>
        </p:txBody>
      </p:sp>
      <p:sp>
        <p:nvSpPr>
          <p:cNvPr id="35" name="Text Placeholder 34">
            <a:extLst>
              <a:ext uri="{FF2B5EF4-FFF2-40B4-BE49-F238E27FC236}">
                <a16:creationId xmlns:a16="http://schemas.microsoft.com/office/drawing/2014/main" id="{50ED1933-2F9E-437C-A1F3-96DAF003F137}"/>
              </a:ext>
            </a:extLst>
          </p:cNvPr>
          <p:cNvSpPr>
            <a:spLocks noGrp="1"/>
          </p:cNvSpPr>
          <p:nvPr>
            <p:ph type="body" sz="quarter" idx="162"/>
          </p:nvPr>
        </p:nvSpPr>
        <p:spPr>
          <a:xfrm>
            <a:off x="11373224" y="3323035"/>
            <a:ext cx="4728498" cy="531976"/>
          </a:xfrm>
          <a:solidFill>
            <a:srgbClr val="00B0F0"/>
          </a:solidFill>
        </p:spPr>
        <p:txBody>
          <a:bodyPr/>
          <a:lstStyle/>
          <a:p>
            <a:pPr algn="ctr"/>
            <a:r>
              <a:rPr lang="en-US" dirty="0"/>
              <a:t>CASE 1: JULY 2014 WESTERN NEVADA </a:t>
            </a:r>
          </a:p>
          <a:p>
            <a:pPr algn="ctr"/>
            <a:r>
              <a:rPr lang="en-US" dirty="0"/>
              <a:t>DRY DOWNBURST EVENT</a:t>
            </a:r>
          </a:p>
        </p:txBody>
      </p:sp>
      <p:sp>
        <p:nvSpPr>
          <p:cNvPr id="36" name="Text Placeholder 35">
            <a:extLst>
              <a:ext uri="{FF2B5EF4-FFF2-40B4-BE49-F238E27FC236}">
                <a16:creationId xmlns:a16="http://schemas.microsoft.com/office/drawing/2014/main" id="{8D17AB68-0557-4FDD-9FF4-65CDCBC0D19A}"/>
              </a:ext>
            </a:extLst>
          </p:cNvPr>
          <p:cNvSpPr>
            <a:spLocks noGrp="1"/>
          </p:cNvSpPr>
          <p:nvPr>
            <p:ph type="body" sz="quarter" idx="163"/>
          </p:nvPr>
        </p:nvSpPr>
        <p:spPr>
          <a:xfrm>
            <a:off x="11123145" y="3768734"/>
            <a:ext cx="5088210" cy="2669065"/>
          </a:xfrm>
        </p:spPr>
        <p:txBody>
          <a:bodyPr/>
          <a:lstStyle/>
          <a:p>
            <a:pPr algn="just">
              <a:spcBef>
                <a:spcPts val="0"/>
              </a:spcBef>
            </a:pPr>
            <a:r>
              <a:rPr lang="en-US" dirty="0">
                <a:solidFill>
                  <a:schemeClr val="tx1"/>
                </a:solidFill>
              </a:rPr>
              <a:t>A dry microburst occurred near Carson City on the afternoon of 1 July 2014, resulting in a measured significant severe wind gust of 68 knots (78 mph) at the Little Valley remote automated weather station (RAWS) at about 6,500 feet above sea level. This storm produced an outflow boundary which travelled into Reno, resulting in severe wind gusts, including a 59 knot (68 mph) wind gust at Reno-Tahoe Airport and a 62 knot (71 mph) wind gust at the Reno NWS office. Shortly after this event, the outflow boundary remained active, generating severe-caliber winds in the Truckee Meadows area. </a:t>
            </a:r>
          </a:p>
        </p:txBody>
      </p:sp>
      <p:sp>
        <p:nvSpPr>
          <p:cNvPr id="2" name="TextBox 1">
            <a:extLst>
              <a:ext uri="{FF2B5EF4-FFF2-40B4-BE49-F238E27FC236}">
                <a16:creationId xmlns:a16="http://schemas.microsoft.com/office/drawing/2014/main" id="{57465A68-A19E-4134-B733-396A70C35FF7}"/>
              </a:ext>
            </a:extLst>
          </p:cNvPr>
          <p:cNvSpPr txBox="1"/>
          <p:nvPr/>
        </p:nvSpPr>
        <p:spPr>
          <a:xfrm>
            <a:off x="2007" y="13853171"/>
            <a:ext cx="5380877" cy="461665"/>
          </a:xfrm>
          <a:prstGeom prst="rect">
            <a:avLst/>
          </a:prstGeom>
          <a:noFill/>
        </p:spPr>
        <p:txBody>
          <a:bodyPr wrap="square" rtlCol="0">
            <a:spAutoFit/>
          </a:bodyPr>
          <a:lstStyle/>
          <a:p>
            <a:pPr algn="just"/>
            <a:r>
              <a:rPr lang="en-US" sz="1200" dirty="0">
                <a:latin typeface="Helvetica" panose="020B0604020202020204" pitchFamily="34" charset="0"/>
                <a:cs typeface="Helvetica" panose="020B0604020202020204" pitchFamily="34" charset="0"/>
              </a:rPr>
              <a:t>Figure 1. Graphical summary and conceptual model of thunderstorm downburst generation.</a:t>
            </a:r>
            <a:endParaRPr lang="en-US" sz="1200" dirty="0">
              <a:latin typeface="Times New Roman" panose="02020603050405020304" pitchFamily="18" charset="0"/>
              <a:cs typeface="Times New Roman" panose="02020603050405020304" pitchFamily="18" charset="0"/>
            </a:endParaRPr>
          </a:p>
        </p:txBody>
      </p:sp>
      <p:sp>
        <p:nvSpPr>
          <p:cNvPr id="52" name="TextBox 51">
            <a:extLst>
              <a:ext uri="{FF2B5EF4-FFF2-40B4-BE49-F238E27FC236}">
                <a16:creationId xmlns:a16="http://schemas.microsoft.com/office/drawing/2014/main" id="{D95D6268-3C32-44F1-8D67-E1C116A596D8}"/>
              </a:ext>
            </a:extLst>
          </p:cNvPr>
          <p:cNvSpPr txBox="1"/>
          <p:nvPr/>
        </p:nvSpPr>
        <p:spPr>
          <a:xfrm>
            <a:off x="11033462" y="8846186"/>
            <a:ext cx="5257549" cy="276999"/>
          </a:xfrm>
          <a:prstGeom prst="rect">
            <a:avLst/>
          </a:prstGeom>
          <a:noFill/>
        </p:spPr>
        <p:txBody>
          <a:bodyPr wrap="square" rtlCol="0">
            <a:spAutoFit/>
          </a:bodyPr>
          <a:lstStyle/>
          <a:p>
            <a:r>
              <a:rPr lang="en-US" sz="1200" dirty="0">
                <a:latin typeface="Helvetica" panose="020B0604020202020204" pitchFamily="34" charset="0"/>
                <a:cs typeface="Helvetica" panose="020B0604020202020204" pitchFamily="34" charset="0"/>
              </a:rPr>
              <a:t>Figure 5. NPP NUCAPS and GOES sounding profile comparison.  </a:t>
            </a:r>
            <a:endParaRPr lang="en-US" sz="1200" dirty="0">
              <a:latin typeface="Times New Roman" panose="02020603050405020304" pitchFamily="18" charset="0"/>
              <a:cs typeface="Times New Roman" panose="02020603050405020304" pitchFamily="18" charset="0"/>
            </a:endParaRPr>
          </a:p>
        </p:txBody>
      </p:sp>
      <p:sp>
        <p:nvSpPr>
          <p:cNvPr id="77" name="TextBox 76">
            <a:extLst>
              <a:ext uri="{FF2B5EF4-FFF2-40B4-BE49-F238E27FC236}">
                <a16:creationId xmlns:a16="http://schemas.microsoft.com/office/drawing/2014/main" id="{A6855C87-7E75-4059-984E-64C7E17BB417}"/>
              </a:ext>
            </a:extLst>
          </p:cNvPr>
          <p:cNvSpPr txBox="1"/>
          <p:nvPr/>
        </p:nvSpPr>
        <p:spPr>
          <a:xfrm>
            <a:off x="16523499" y="9169580"/>
            <a:ext cx="5257549" cy="461665"/>
          </a:xfrm>
          <a:prstGeom prst="rect">
            <a:avLst/>
          </a:prstGeom>
          <a:noFill/>
        </p:spPr>
        <p:txBody>
          <a:bodyPr wrap="square" rtlCol="0">
            <a:spAutoFit/>
          </a:bodyPr>
          <a:lstStyle/>
          <a:p>
            <a:r>
              <a:rPr lang="en-US" sz="1200" dirty="0">
                <a:latin typeface="Helvetica" panose="020B0604020202020204" pitchFamily="34" charset="0"/>
                <a:cs typeface="Helvetica" panose="020B0604020202020204" pitchFamily="34" charset="0"/>
              </a:rPr>
              <a:t>Figure 8. NOAA-20 NUCAPS physical (IR+MW) and microwave (MW) retrieval comparison.</a:t>
            </a:r>
            <a:endParaRPr lang="en-US" sz="1200" dirty="0">
              <a:latin typeface="Times New Roman" panose="02020603050405020304" pitchFamily="18" charset="0"/>
              <a:cs typeface="Times New Roman" panose="02020603050405020304" pitchFamily="18" charset="0"/>
            </a:endParaRPr>
          </a:p>
        </p:txBody>
      </p:sp>
      <p:sp>
        <p:nvSpPr>
          <p:cNvPr id="78" name="Text Placeholder 35">
            <a:extLst>
              <a:ext uri="{FF2B5EF4-FFF2-40B4-BE49-F238E27FC236}">
                <a16:creationId xmlns:a16="http://schemas.microsoft.com/office/drawing/2014/main" id="{BB15849E-AC4D-4816-A8DB-DEFE85F62AE6}"/>
              </a:ext>
            </a:extLst>
          </p:cNvPr>
          <p:cNvSpPr txBox="1">
            <a:spLocks/>
          </p:cNvSpPr>
          <p:nvPr/>
        </p:nvSpPr>
        <p:spPr>
          <a:xfrm>
            <a:off x="16638130" y="17191504"/>
            <a:ext cx="5110141" cy="1287385"/>
          </a:xfrm>
          <a:prstGeom prst="rect">
            <a:avLst/>
          </a:prstGeom>
        </p:spPr>
        <p:txBody>
          <a:bodyPr wrap="square" lIns="228589" tIns="228589" rIns="228589" bIns="228589" anchor="ctr" anchorCtr="0">
            <a:noAutofit/>
          </a:bodyPr>
          <a:lstStyle>
            <a:lvl1pPr marL="0" indent="0" algn="l" defTabSz="1763398" rtl="0" eaLnBrk="1" latinLnBrk="0" hangingPunct="1">
              <a:spcBef>
                <a:spcPct val="20000"/>
              </a:spcBef>
              <a:buFont typeface="Arial" pitchFamily="34" charset="0"/>
              <a:buNone/>
              <a:defRPr sz="1400" kern="1200">
                <a:solidFill>
                  <a:schemeClr val="tx2"/>
                </a:solidFill>
                <a:latin typeface="Helvetica" pitchFamily="2" charset="0"/>
                <a:ea typeface="+mn-ea"/>
                <a:cs typeface="Times New Roman" pitchFamily="18" charset="0"/>
              </a:defRPr>
            </a:lvl1pPr>
            <a:lvl2pPr marL="928641" indent="-357169" algn="l" defTabSz="1763398" rtl="0" eaLnBrk="1" latinLnBrk="0" hangingPunct="1">
              <a:spcBef>
                <a:spcPct val="20000"/>
              </a:spcBef>
              <a:buFont typeface="Arial" pitchFamily="34" charset="0"/>
              <a:buChar char="–"/>
              <a:defRPr sz="1563" kern="1200">
                <a:solidFill>
                  <a:schemeClr val="tx1"/>
                </a:solidFill>
                <a:latin typeface="Trebuchet MS" pitchFamily="34" charset="0"/>
                <a:ea typeface="+mn-ea"/>
                <a:cs typeface="+mn-cs"/>
              </a:defRPr>
            </a:lvl2pPr>
            <a:lvl3pPr marL="1285811" indent="-357169" algn="l" defTabSz="1763398" rtl="0" eaLnBrk="1" latinLnBrk="0" hangingPunct="1">
              <a:spcBef>
                <a:spcPct val="20000"/>
              </a:spcBef>
              <a:buFont typeface="Arial" pitchFamily="34" charset="0"/>
              <a:buChar char="•"/>
              <a:defRPr sz="1563" kern="1200">
                <a:solidFill>
                  <a:schemeClr val="tx1"/>
                </a:solidFill>
                <a:latin typeface="Trebuchet MS" pitchFamily="34" charset="0"/>
                <a:ea typeface="+mn-ea"/>
                <a:cs typeface="+mn-cs"/>
              </a:defRPr>
            </a:lvl3pPr>
            <a:lvl4pPr marL="1678698" indent="-392887" algn="l" defTabSz="1763398" rtl="0" eaLnBrk="1" latinLnBrk="0" hangingPunct="1">
              <a:spcBef>
                <a:spcPct val="20000"/>
              </a:spcBef>
              <a:buFont typeface="Arial" pitchFamily="34" charset="0"/>
              <a:buChar char="–"/>
              <a:defRPr sz="1563" kern="1200">
                <a:solidFill>
                  <a:schemeClr val="tx1"/>
                </a:solidFill>
                <a:latin typeface="Trebuchet MS" pitchFamily="34" charset="0"/>
                <a:ea typeface="+mn-ea"/>
                <a:cs typeface="+mn-cs"/>
              </a:defRPr>
            </a:lvl4pPr>
            <a:lvl5pPr marL="1964433" indent="-285736" algn="l" defTabSz="1763398" rtl="0" eaLnBrk="1" latinLnBrk="0" hangingPunct="1">
              <a:spcBef>
                <a:spcPct val="20000"/>
              </a:spcBef>
              <a:buFont typeface="Arial" pitchFamily="34" charset="0"/>
              <a:buChar char="»"/>
              <a:defRPr sz="1563" kern="1200">
                <a:solidFill>
                  <a:schemeClr val="tx1"/>
                </a:solidFill>
                <a:latin typeface="Trebuchet MS" pitchFamily="34" charset="0"/>
                <a:ea typeface="+mn-ea"/>
                <a:cs typeface="+mn-cs"/>
              </a:defRPr>
            </a:lvl5pPr>
            <a:lvl6pPr marL="4849344" indent="-440849" algn="l" defTabSz="1763398" rtl="0" eaLnBrk="1" latinLnBrk="0" hangingPunct="1">
              <a:spcBef>
                <a:spcPct val="20000"/>
              </a:spcBef>
              <a:buFont typeface="Arial" pitchFamily="34" charset="0"/>
              <a:buChar char="•"/>
              <a:defRPr sz="3875" kern="1200">
                <a:solidFill>
                  <a:schemeClr val="tx1"/>
                </a:solidFill>
                <a:latin typeface="+mn-lt"/>
                <a:ea typeface="+mn-ea"/>
                <a:cs typeface="+mn-cs"/>
              </a:defRPr>
            </a:lvl6pPr>
            <a:lvl7pPr marL="5731042" indent="-440849" algn="l" defTabSz="1763398" rtl="0" eaLnBrk="1" latinLnBrk="0" hangingPunct="1">
              <a:spcBef>
                <a:spcPct val="20000"/>
              </a:spcBef>
              <a:buFont typeface="Arial" pitchFamily="34" charset="0"/>
              <a:buChar char="•"/>
              <a:defRPr sz="3875" kern="1200">
                <a:solidFill>
                  <a:schemeClr val="tx1"/>
                </a:solidFill>
                <a:latin typeface="+mn-lt"/>
                <a:ea typeface="+mn-ea"/>
                <a:cs typeface="+mn-cs"/>
              </a:defRPr>
            </a:lvl7pPr>
            <a:lvl8pPr marL="6612741" indent="-440849" algn="l" defTabSz="1763398" rtl="0" eaLnBrk="1" latinLnBrk="0" hangingPunct="1">
              <a:spcBef>
                <a:spcPct val="20000"/>
              </a:spcBef>
              <a:buFont typeface="Arial" pitchFamily="34" charset="0"/>
              <a:buChar char="•"/>
              <a:defRPr sz="3875" kern="1200">
                <a:solidFill>
                  <a:schemeClr val="tx1"/>
                </a:solidFill>
                <a:latin typeface="+mn-lt"/>
                <a:ea typeface="+mn-ea"/>
                <a:cs typeface="+mn-cs"/>
              </a:defRPr>
            </a:lvl8pPr>
            <a:lvl9pPr marL="7494439" indent="-440849" algn="l" defTabSz="1763398" rtl="0" eaLnBrk="1" latinLnBrk="0" hangingPunct="1">
              <a:spcBef>
                <a:spcPct val="20000"/>
              </a:spcBef>
              <a:buFont typeface="Arial" pitchFamily="34" charset="0"/>
              <a:buChar char="•"/>
              <a:defRPr sz="3875" kern="1200">
                <a:solidFill>
                  <a:schemeClr val="tx1"/>
                </a:solidFill>
                <a:latin typeface="+mn-lt"/>
                <a:ea typeface="+mn-ea"/>
                <a:cs typeface="+mn-cs"/>
              </a:defRPr>
            </a:lvl9pPr>
          </a:lstStyle>
          <a:p>
            <a:pPr algn="just">
              <a:spcBef>
                <a:spcPts val="0"/>
              </a:spcBef>
              <a:buFont typeface="Arial" pitchFamily="34" charset="0"/>
              <a:buChar char="•"/>
            </a:pPr>
            <a:endParaRPr lang="en-US" dirty="0">
              <a:solidFill>
                <a:schemeClr val="tx1"/>
              </a:solidFill>
            </a:endParaRPr>
          </a:p>
        </p:txBody>
      </p:sp>
      <p:sp>
        <p:nvSpPr>
          <p:cNvPr id="10" name="Text Placeholder 27">
            <a:extLst>
              <a:ext uri="{FF2B5EF4-FFF2-40B4-BE49-F238E27FC236}">
                <a16:creationId xmlns:a16="http://schemas.microsoft.com/office/drawing/2014/main" id="{655A4C80-E6AA-7965-1F36-4992D669B006}"/>
              </a:ext>
            </a:extLst>
          </p:cNvPr>
          <p:cNvSpPr txBox="1">
            <a:spLocks/>
          </p:cNvSpPr>
          <p:nvPr/>
        </p:nvSpPr>
        <p:spPr>
          <a:xfrm>
            <a:off x="5486400" y="13877276"/>
            <a:ext cx="5218275" cy="3143062"/>
          </a:xfrm>
          <a:prstGeom prst="rect">
            <a:avLst/>
          </a:prstGeom>
        </p:spPr>
        <p:txBody>
          <a:bodyPr wrap="square" lIns="228589" tIns="228589" rIns="228589" bIns="228589" anchor="ctr" anchorCtr="0">
            <a:noAutofit/>
          </a:bodyPr>
          <a:lstStyle>
            <a:lvl1pPr marL="0" indent="0" algn="l" defTabSz="1763398" rtl="0" eaLnBrk="1" latinLnBrk="0" hangingPunct="1">
              <a:spcBef>
                <a:spcPct val="20000"/>
              </a:spcBef>
              <a:buFont typeface="Arial" pitchFamily="34" charset="0"/>
              <a:buNone/>
              <a:defRPr sz="1400" kern="1200">
                <a:solidFill>
                  <a:schemeClr val="tx2"/>
                </a:solidFill>
                <a:latin typeface="Helvetica" pitchFamily="2" charset="0"/>
                <a:ea typeface="+mn-ea"/>
                <a:cs typeface="Times New Roman" pitchFamily="18" charset="0"/>
              </a:defRPr>
            </a:lvl1pPr>
            <a:lvl2pPr marL="928641" indent="-357169" algn="l" defTabSz="1763398" rtl="0" eaLnBrk="1" latinLnBrk="0" hangingPunct="1">
              <a:spcBef>
                <a:spcPct val="20000"/>
              </a:spcBef>
              <a:buFont typeface="Arial" pitchFamily="34" charset="0"/>
              <a:buChar char="–"/>
              <a:defRPr sz="1563" kern="1200">
                <a:solidFill>
                  <a:schemeClr val="tx1"/>
                </a:solidFill>
                <a:latin typeface="Trebuchet MS" pitchFamily="34" charset="0"/>
                <a:ea typeface="+mn-ea"/>
                <a:cs typeface="+mn-cs"/>
              </a:defRPr>
            </a:lvl2pPr>
            <a:lvl3pPr marL="1285811" indent="-357169" algn="l" defTabSz="1763398" rtl="0" eaLnBrk="1" latinLnBrk="0" hangingPunct="1">
              <a:spcBef>
                <a:spcPct val="20000"/>
              </a:spcBef>
              <a:buFont typeface="Arial" pitchFamily="34" charset="0"/>
              <a:buChar char="•"/>
              <a:defRPr sz="1563" kern="1200">
                <a:solidFill>
                  <a:schemeClr val="tx1"/>
                </a:solidFill>
                <a:latin typeface="Trebuchet MS" pitchFamily="34" charset="0"/>
                <a:ea typeface="+mn-ea"/>
                <a:cs typeface="+mn-cs"/>
              </a:defRPr>
            </a:lvl3pPr>
            <a:lvl4pPr marL="1678698" indent="-392887" algn="l" defTabSz="1763398" rtl="0" eaLnBrk="1" latinLnBrk="0" hangingPunct="1">
              <a:spcBef>
                <a:spcPct val="20000"/>
              </a:spcBef>
              <a:buFont typeface="Arial" pitchFamily="34" charset="0"/>
              <a:buChar char="–"/>
              <a:defRPr sz="1563" kern="1200">
                <a:solidFill>
                  <a:schemeClr val="tx1"/>
                </a:solidFill>
                <a:latin typeface="Trebuchet MS" pitchFamily="34" charset="0"/>
                <a:ea typeface="+mn-ea"/>
                <a:cs typeface="+mn-cs"/>
              </a:defRPr>
            </a:lvl4pPr>
            <a:lvl5pPr marL="1964433" indent="-285736" algn="l" defTabSz="1763398" rtl="0" eaLnBrk="1" latinLnBrk="0" hangingPunct="1">
              <a:spcBef>
                <a:spcPct val="20000"/>
              </a:spcBef>
              <a:buFont typeface="Arial" pitchFamily="34" charset="0"/>
              <a:buChar char="»"/>
              <a:defRPr sz="1563" kern="1200">
                <a:solidFill>
                  <a:schemeClr val="tx1"/>
                </a:solidFill>
                <a:latin typeface="Trebuchet MS" pitchFamily="34" charset="0"/>
                <a:ea typeface="+mn-ea"/>
                <a:cs typeface="+mn-cs"/>
              </a:defRPr>
            </a:lvl5pPr>
            <a:lvl6pPr marL="4849344" indent="-440849" algn="l" defTabSz="1763398" rtl="0" eaLnBrk="1" latinLnBrk="0" hangingPunct="1">
              <a:spcBef>
                <a:spcPct val="20000"/>
              </a:spcBef>
              <a:buFont typeface="Arial" pitchFamily="34" charset="0"/>
              <a:buChar char="•"/>
              <a:defRPr sz="3875" kern="1200">
                <a:solidFill>
                  <a:schemeClr val="tx1"/>
                </a:solidFill>
                <a:latin typeface="+mn-lt"/>
                <a:ea typeface="+mn-ea"/>
                <a:cs typeface="+mn-cs"/>
              </a:defRPr>
            </a:lvl6pPr>
            <a:lvl7pPr marL="5731042" indent="-440849" algn="l" defTabSz="1763398" rtl="0" eaLnBrk="1" latinLnBrk="0" hangingPunct="1">
              <a:spcBef>
                <a:spcPct val="20000"/>
              </a:spcBef>
              <a:buFont typeface="Arial" pitchFamily="34" charset="0"/>
              <a:buChar char="•"/>
              <a:defRPr sz="3875" kern="1200">
                <a:solidFill>
                  <a:schemeClr val="tx1"/>
                </a:solidFill>
                <a:latin typeface="+mn-lt"/>
                <a:ea typeface="+mn-ea"/>
                <a:cs typeface="+mn-cs"/>
              </a:defRPr>
            </a:lvl7pPr>
            <a:lvl8pPr marL="6612741" indent="-440849" algn="l" defTabSz="1763398" rtl="0" eaLnBrk="1" latinLnBrk="0" hangingPunct="1">
              <a:spcBef>
                <a:spcPct val="20000"/>
              </a:spcBef>
              <a:buFont typeface="Arial" pitchFamily="34" charset="0"/>
              <a:buChar char="•"/>
              <a:defRPr sz="3875" kern="1200">
                <a:solidFill>
                  <a:schemeClr val="tx1"/>
                </a:solidFill>
                <a:latin typeface="+mn-lt"/>
                <a:ea typeface="+mn-ea"/>
                <a:cs typeface="+mn-cs"/>
              </a:defRPr>
            </a:lvl8pPr>
            <a:lvl9pPr marL="7494439" indent="-440849" algn="l" defTabSz="1763398" rtl="0" eaLnBrk="1" latinLnBrk="0" hangingPunct="1">
              <a:spcBef>
                <a:spcPct val="20000"/>
              </a:spcBef>
              <a:buFont typeface="Arial" pitchFamily="34" charset="0"/>
              <a:buChar char="•"/>
              <a:defRPr sz="3875" kern="1200">
                <a:solidFill>
                  <a:schemeClr val="tx1"/>
                </a:solidFill>
                <a:latin typeface="+mn-lt"/>
                <a:ea typeface="+mn-ea"/>
                <a:cs typeface="+mn-cs"/>
              </a:defRPr>
            </a:lvl9pPr>
          </a:lstStyle>
          <a:p>
            <a:pPr algn="just">
              <a:spcBef>
                <a:spcPts val="0"/>
              </a:spcBef>
              <a:buFont typeface="Arial" panose="020B0604020202020204" pitchFamily="34" charset="0"/>
              <a:buChar char="•"/>
            </a:pPr>
            <a:endParaRPr lang="en-US" dirty="0">
              <a:solidFill>
                <a:schemeClr val="tx1"/>
              </a:solidFill>
              <a:latin typeface="Helvetica"/>
              <a:cs typeface="Times New Roman"/>
            </a:endParaRPr>
          </a:p>
          <a:p>
            <a:pPr algn="just">
              <a:spcBef>
                <a:spcPts val="0"/>
              </a:spcBef>
              <a:buFont typeface="Arial" panose="020B0604020202020204" pitchFamily="34" charset="0"/>
              <a:buChar char="•"/>
            </a:pPr>
            <a:endParaRPr lang="en-US" dirty="0">
              <a:solidFill>
                <a:schemeClr val="tx1"/>
              </a:solidFill>
              <a:latin typeface="Helvetica"/>
              <a:cs typeface="Times New Roman"/>
            </a:endParaRPr>
          </a:p>
          <a:p>
            <a:pPr algn="just">
              <a:spcBef>
                <a:spcPts val="0"/>
              </a:spcBef>
              <a:buFont typeface="Arial" panose="020B0604020202020204" pitchFamily="34" charset="0"/>
              <a:buChar char="•"/>
            </a:pPr>
            <a:endParaRPr lang="en-US" dirty="0">
              <a:solidFill>
                <a:schemeClr val="tx1"/>
              </a:solidFill>
              <a:latin typeface="Helvetica"/>
              <a:cs typeface="Times New Roman"/>
            </a:endParaRPr>
          </a:p>
          <a:p>
            <a:pPr algn="just">
              <a:spcBef>
                <a:spcPts val="0"/>
              </a:spcBef>
              <a:buFont typeface="Arial" panose="020B0604020202020204" pitchFamily="34" charset="0"/>
              <a:buChar char="•"/>
            </a:pPr>
            <a:endParaRPr lang="en-US" dirty="0">
              <a:solidFill>
                <a:schemeClr val="tx1"/>
              </a:solidFill>
              <a:latin typeface="Helvetica"/>
              <a:cs typeface="Times New Roman"/>
            </a:endParaRPr>
          </a:p>
          <a:p>
            <a:pPr algn="just">
              <a:spcBef>
                <a:spcPts val="0"/>
              </a:spcBef>
              <a:buFont typeface="Arial" panose="020B0604020202020204" pitchFamily="34" charset="0"/>
              <a:buChar char="•"/>
            </a:pPr>
            <a:endParaRPr lang="en-US" dirty="0">
              <a:solidFill>
                <a:schemeClr val="tx1"/>
              </a:solidFill>
              <a:latin typeface="Helvetica"/>
              <a:cs typeface="Times New Roman"/>
            </a:endParaRPr>
          </a:p>
          <a:p>
            <a:pPr algn="just">
              <a:spcBef>
                <a:spcPts val="0"/>
              </a:spcBef>
              <a:buFont typeface="Arial" panose="020B0604020202020204" pitchFamily="34" charset="0"/>
              <a:buChar char="•"/>
            </a:pPr>
            <a:endParaRPr lang="en-US" dirty="0">
              <a:solidFill>
                <a:schemeClr val="tx1"/>
              </a:solidFill>
              <a:latin typeface="Helvetica"/>
              <a:cs typeface="Times New Roman"/>
            </a:endParaRPr>
          </a:p>
          <a:p>
            <a:pPr algn="just">
              <a:spcBef>
                <a:spcPts val="0"/>
              </a:spcBef>
              <a:buFont typeface="Arial" panose="020B0604020202020204" pitchFamily="34" charset="0"/>
              <a:buChar char="•"/>
            </a:pPr>
            <a:endParaRPr lang="en-US" dirty="0">
              <a:solidFill>
                <a:schemeClr val="tx1"/>
              </a:solidFill>
              <a:latin typeface="Helvetica"/>
              <a:cs typeface="Times New Roman"/>
            </a:endParaRPr>
          </a:p>
          <a:p>
            <a:pPr algn="just">
              <a:spcBef>
                <a:spcPts val="0"/>
              </a:spcBef>
              <a:buFont typeface="Arial" panose="020B0604020202020204" pitchFamily="34" charset="0"/>
              <a:buChar char="•"/>
            </a:pPr>
            <a:endParaRPr lang="en-US" dirty="0">
              <a:solidFill>
                <a:schemeClr val="tx1"/>
              </a:solidFill>
              <a:latin typeface="Helvetica"/>
              <a:cs typeface="Times New Roman"/>
            </a:endParaRPr>
          </a:p>
          <a:p>
            <a:pPr algn="just">
              <a:spcBef>
                <a:spcPts val="0"/>
              </a:spcBef>
              <a:buFont typeface="Arial" panose="020B0604020202020204" pitchFamily="34" charset="0"/>
              <a:buChar char="•"/>
            </a:pPr>
            <a:endParaRPr lang="en-US" dirty="0">
              <a:solidFill>
                <a:schemeClr val="tx1"/>
              </a:solidFill>
              <a:latin typeface="Helvetica"/>
              <a:cs typeface="Times New Roman"/>
            </a:endParaRPr>
          </a:p>
          <a:p>
            <a:pPr algn="just">
              <a:spcBef>
                <a:spcPts val="0"/>
              </a:spcBef>
              <a:buFont typeface="Arial" panose="020B0604020202020204" pitchFamily="34" charset="0"/>
              <a:buChar char="•"/>
            </a:pPr>
            <a:endParaRPr lang="en-US" dirty="0">
              <a:solidFill>
                <a:schemeClr val="tx1"/>
              </a:solidFill>
              <a:latin typeface="Helvetica"/>
              <a:cs typeface="Times New Roman"/>
            </a:endParaRPr>
          </a:p>
          <a:p>
            <a:pPr algn="just">
              <a:spcBef>
                <a:spcPts val="0"/>
              </a:spcBef>
              <a:buFont typeface="Arial" panose="020B0604020202020204" pitchFamily="34" charset="0"/>
              <a:buChar char="•"/>
            </a:pPr>
            <a:endParaRPr lang="en-US" dirty="0">
              <a:solidFill>
                <a:schemeClr val="tx1"/>
              </a:solidFill>
              <a:latin typeface="Helvetica"/>
              <a:cs typeface="Times New Roman"/>
            </a:endParaRPr>
          </a:p>
          <a:p>
            <a:pPr algn="just">
              <a:spcBef>
                <a:spcPts val="0"/>
              </a:spcBef>
              <a:buFont typeface="Arial" panose="020B0604020202020204" pitchFamily="34" charset="0"/>
              <a:buChar char="•"/>
            </a:pPr>
            <a:endParaRPr lang="en-US" dirty="0">
              <a:solidFill>
                <a:schemeClr val="tx1"/>
              </a:solidFill>
              <a:latin typeface="Helvetica"/>
              <a:cs typeface="Times New Roman"/>
            </a:endParaRPr>
          </a:p>
          <a:p>
            <a:pPr algn="just">
              <a:spcBef>
                <a:spcPts val="0"/>
              </a:spcBef>
              <a:buFont typeface="Arial" panose="020B0604020202020204" pitchFamily="34" charset="0"/>
              <a:buChar char="•"/>
            </a:pPr>
            <a:endParaRPr lang="en-US" dirty="0">
              <a:solidFill>
                <a:schemeClr val="tx1"/>
              </a:solidFill>
              <a:latin typeface="Helvetica"/>
              <a:cs typeface="Times New Roman"/>
            </a:endParaRPr>
          </a:p>
          <a:p>
            <a:pPr algn="just">
              <a:spcBef>
                <a:spcPts val="0"/>
              </a:spcBef>
              <a:buFont typeface="Arial" panose="020B0604020202020204" pitchFamily="34" charset="0"/>
              <a:buChar char="•"/>
            </a:pPr>
            <a:endParaRPr lang="en-US" dirty="0">
              <a:solidFill>
                <a:schemeClr val="tx1"/>
              </a:solidFill>
              <a:latin typeface="Helvetica"/>
              <a:cs typeface="Times New Roman"/>
            </a:endParaRPr>
          </a:p>
          <a:p>
            <a:pPr algn="just">
              <a:spcBef>
                <a:spcPts val="0"/>
              </a:spcBef>
              <a:buFont typeface="Arial" panose="020B0604020202020204" pitchFamily="34" charset="0"/>
              <a:buChar char="•"/>
            </a:pPr>
            <a:endParaRPr lang="en-US" dirty="0">
              <a:solidFill>
                <a:schemeClr val="tx1"/>
              </a:solidFill>
              <a:latin typeface="Helvetica"/>
              <a:cs typeface="Times New Roman"/>
            </a:endParaRPr>
          </a:p>
          <a:p>
            <a:pPr algn="just">
              <a:spcBef>
                <a:spcPts val="0"/>
              </a:spcBef>
              <a:buFont typeface="Arial" panose="020B0604020202020204" pitchFamily="34" charset="0"/>
              <a:buChar char="•"/>
            </a:pPr>
            <a:endParaRPr lang="en-US" dirty="0">
              <a:solidFill>
                <a:schemeClr val="tx1"/>
              </a:solidFill>
              <a:latin typeface="Helvetica"/>
              <a:cs typeface="Times New Roman"/>
            </a:endParaRPr>
          </a:p>
          <a:p>
            <a:pPr algn="just">
              <a:spcBef>
                <a:spcPts val="0"/>
              </a:spcBef>
              <a:buFont typeface="Arial" panose="020B0604020202020204" pitchFamily="34" charset="0"/>
              <a:buChar char="•"/>
            </a:pPr>
            <a:endParaRPr lang="en-US" dirty="0">
              <a:solidFill>
                <a:schemeClr val="tx1"/>
              </a:solidFill>
              <a:latin typeface="Helvetica"/>
              <a:cs typeface="Times New Roman"/>
            </a:endParaRPr>
          </a:p>
          <a:p>
            <a:pPr algn="just">
              <a:spcBef>
                <a:spcPts val="0"/>
              </a:spcBef>
              <a:buFont typeface="Arial" panose="020B0604020202020204" pitchFamily="34" charset="0"/>
              <a:buChar char="•"/>
            </a:pPr>
            <a:endParaRPr lang="en-US" dirty="0">
              <a:solidFill>
                <a:schemeClr val="tx1"/>
              </a:solidFill>
              <a:latin typeface="Helvetica"/>
              <a:cs typeface="Times New Roman"/>
            </a:endParaRPr>
          </a:p>
          <a:p>
            <a:pPr algn="just">
              <a:spcBef>
                <a:spcPts val="0"/>
              </a:spcBef>
              <a:buFont typeface="Arial" panose="020B0604020202020204" pitchFamily="34" charset="0"/>
              <a:buChar char="•"/>
            </a:pPr>
            <a:endParaRPr lang="en-US" dirty="0">
              <a:solidFill>
                <a:schemeClr val="tx1"/>
              </a:solidFill>
              <a:latin typeface="Helvetica"/>
              <a:cs typeface="Times New Roman"/>
            </a:endParaRPr>
          </a:p>
          <a:p>
            <a:pPr algn="just">
              <a:spcBef>
                <a:spcPts val="0"/>
              </a:spcBef>
              <a:buFont typeface="Arial" panose="020B0604020202020204" pitchFamily="34" charset="0"/>
              <a:buChar char="•"/>
            </a:pPr>
            <a:endParaRPr lang="en-US" dirty="0">
              <a:solidFill>
                <a:schemeClr val="tx1"/>
              </a:solidFill>
              <a:latin typeface="Helvetica"/>
              <a:cs typeface="Times New Roman"/>
            </a:endParaRPr>
          </a:p>
          <a:p>
            <a:pPr algn="just">
              <a:spcBef>
                <a:spcPts val="0"/>
              </a:spcBef>
              <a:buFont typeface="Arial" panose="020B0604020202020204" pitchFamily="34" charset="0"/>
              <a:buChar char="•"/>
            </a:pPr>
            <a:endParaRPr lang="en-US" dirty="0">
              <a:solidFill>
                <a:schemeClr val="tx1"/>
              </a:solidFill>
              <a:latin typeface="Helvetica"/>
              <a:cs typeface="Times New Roman"/>
            </a:endParaRPr>
          </a:p>
          <a:p>
            <a:pPr algn="just">
              <a:spcBef>
                <a:spcPts val="0"/>
              </a:spcBef>
              <a:buFont typeface="Arial" panose="020B0604020202020204" pitchFamily="34" charset="0"/>
              <a:buChar char="•"/>
            </a:pPr>
            <a:endParaRPr lang="en-US" b="1" dirty="0">
              <a:solidFill>
                <a:schemeClr val="tx1"/>
              </a:solidFill>
              <a:latin typeface="Helvetica"/>
              <a:cs typeface="Times New Roman"/>
            </a:endParaRPr>
          </a:p>
          <a:p>
            <a:pPr algn="just">
              <a:spcBef>
                <a:spcPts val="0"/>
              </a:spcBef>
              <a:buFont typeface="Arial" panose="020B0604020202020204" pitchFamily="34" charset="0"/>
              <a:buChar char="•"/>
            </a:pPr>
            <a:r>
              <a:rPr lang="en-US" b="1" dirty="0">
                <a:solidFill>
                  <a:schemeClr val="tx1"/>
                </a:solidFill>
                <a:latin typeface="Helvetica"/>
                <a:cs typeface="Times New Roman"/>
              </a:rPr>
              <a:t>Correlation Coefficient (CC) </a:t>
            </a:r>
            <a:r>
              <a:rPr lang="en-US" dirty="0">
                <a:solidFill>
                  <a:schemeClr val="tx1"/>
                </a:solidFill>
                <a:latin typeface="Helvetica"/>
                <a:cs typeface="Times New Roman"/>
              </a:rPr>
              <a:t>is the measure of similarity of the radiative characteristics of horizontally and vertically polarized pulses emitted from dual-polarization Doppler radar. Precipitation characteristics, including particle phase and shape can be inferred by the coordinated use of CC and differential reflectivity (ZDR) measurements.</a:t>
            </a:r>
          </a:p>
        </p:txBody>
      </p:sp>
      <p:sp>
        <p:nvSpPr>
          <p:cNvPr id="16" name="TextBox 15">
            <a:extLst>
              <a:ext uri="{FF2B5EF4-FFF2-40B4-BE49-F238E27FC236}">
                <a16:creationId xmlns:a16="http://schemas.microsoft.com/office/drawing/2014/main" id="{0465CC0B-215E-98B8-B855-3021D80F7EB6}"/>
              </a:ext>
            </a:extLst>
          </p:cNvPr>
          <p:cNvSpPr txBox="1"/>
          <p:nvPr/>
        </p:nvSpPr>
        <p:spPr>
          <a:xfrm>
            <a:off x="11144551" y="17512030"/>
            <a:ext cx="5257549" cy="646331"/>
          </a:xfrm>
          <a:prstGeom prst="rect">
            <a:avLst/>
          </a:prstGeom>
          <a:noFill/>
        </p:spPr>
        <p:txBody>
          <a:bodyPr wrap="square" lIns="91440" tIns="45720" rIns="91440" bIns="45720" rtlCol="0" anchor="t">
            <a:spAutoFit/>
          </a:bodyPr>
          <a:lstStyle/>
          <a:p>
            <a:r>
              <a:rPr lang="en-US" sz="1200" dirty="0">
                <a:latin typeface="Helvetica"/>
                <a:cs typeface="Helvetica"/>
              </a:rPr>
              <a:t>Figure 7 (above) and 10 (right).  Comparison of NEXRAD reflectivity and associated correlation coefficient product imagery for dry and wet-type </a:t>
            </a:r>
          </a:p>
          <a:p>
            <a:r>
              <a:rPr lang="en-US" sz="1200" dirty="0">
                <a:latin typeface="Helvetica"/>
                <a:cs typeface="Helvetica"/>
              </a:rPr>
              <a:t>downburst events in Nevada and Florida, respectively.</a:t>
            </a:r>
          </a:p>
        </p:txBody>
      </p:sp>
      <p:sp>
        <p:nvSpPr>
          <p:cNvPr id="46" name="TextBox 45">
            <a:extLst>
              <a:ext uri="{FF2B5EF4-FFF2-40B4-BE49-F238E27FC236}">
                <a16:creationId xmlns:a16="http://schemas.microsoft.com/office/drawing/2014/main" id="{FA424520-15D4-4803-9E4A-0CC122B30F65}"/>
              </a:ext>
            </a:extLst>
          </p:cNvPr>
          <p:cNvSpPr txBox="1"/>
          <p:nvPr/>
        </p:nvSpPr>
        <p:spPr>
          <a:xfrm>
            <a:off x="5736948" y="8428245"/>
            <a:ext cx="5257549" cy="461665"/>
          </a:xfrm>
          <a:prstGeom prst="rect">
            <a:avLst/>
          </a:prstGeom>
          <a:noFill/>
        </p:spPr>
        <p:txBody>
          <a:bodyPr wrap="square" rtlCol="0">
            <a:spAutoFit/>
          </a:bodyPr>
          <a:lstStyle/>
          <a:p>
            <a:r>
              <a:rPr lang="en-US" sz="1200" dirty="0">
                <a:latin typeface="Helvetica" panose="020B0604020202020204" pitchFamily="34" charset="0"/>
                <a:cs typeface="Helvetica" panose="020B0604020202020204" pitchFamily="34" charset="0"/>
              </a:rPr>
              <a:t>Figure 2. MWPI downburst wind gust potential regression charts with 50-knot wind gust potential annotated over regression curves. </a:t>
            </a:r>
            <a:endParaRPr lang="en-US" sz="1200" dirty="0">
              <a:latin typeface="Times New Roman" panose="02020603050405020304" pitchFamily="18" charset="0"/>
              <a:cs typeface="Times New Roman" panose="02020603050405020304" pitchFamily="18" charset="0"/>
            </a:endParaRPr>
          </a:p>
        </p:txBody>
      </p:sp>
      <p:sp>
        <p:nvSpPr>
          <p:cNvPr id="49" name="TextBox 48">
            <a:extLst>
              <a:ext uri="{FF2B5EF4-FFF2-40B4-BE49-F238E27FC236}">
                <a16:creationId xmlns:a16="http://schemas.microsoft.com/office/drawing/2014/main" id="{AA9FBA52-5775-4D05-9480-3FAC657FE888}"/>
              </a:ext>
            </a:extLst>
          </p:cNvPr>
          <p:cNvSpPr txBox="1"/>
          <p:nvPr/>
        </p:nvSpPr>
        <p:spPr>
          <a:xfrm>
            <a:off x="5841060" y="13898358"/>
            <a:ext cx="5257549" cy="646331"/>
          </a:xfrm>
          <a:prstGeom prst="rect">
            <a:avLst/>
          </a:prstGeom>
          <a:noFill/>
        </p:spPr>
        <p:txBody>
          <a:bodyPr wrap="square" rtlCol="0">
            <a:spAutoFit/>
          </a:bodyPr>
          <a:lstStyle/>
          <a:p>
            <a:r>
              <a:rPr lang="en-US" sz="1200" dirty="0">
                <a:latin typeface="Helvetica" panose="020B0604020202020204" pitchFamily="34" charset="0"/>
                <a:cs typeface="Helvetica" panose="020B0604020202020204" pitchFamily="34" charset="0"/>
              </a:rPr>
              <a:t>Figure 3. Example of the process of downburst wind gust potential diagnosis employing NUCAPS sounding profiles and regression charts.</a:t>
            </a:r>
          </a:p>
          <a:p>
            <a:r>
              <a:rPr lang="en-US" sz="1200" dirty="0">
                <a:latin typeface="Helvetica" panose="020B0604020202020204" pitchFamily="34" charset="0"/>
                <a:cs typeface="Helvetica" panose="020B0604020202020204" pitchFamily="34" charset="0"/>
              </a:rPr>
              <a:t> </a:t>
            </a:r>
            <a:endParaRPr lang="en-US" sz="1200" dirty="0">
              <a:latin typeface="Times New Roman" panose="02020603050405020304" pitchFamily="18" charset="0"/>
              <a:cs typeface="Times New Roman" panose="02020603050405020304" pitchFamily="18" charset="0"/>
            </a:endParaRPr>
          </a:p>
        </p:txBody>
      </p:sp>
      <p:sp>
        <p:nvSpPr>
          <p:cNvPr id="50" name="TextBox 49">
            <a:extLst>
              <a:ext uri="{FF2B5EF4-FFF2-40B4-BE49-F238E27FC236}">
                <a16:creationId xmlns:a16="http://schemas.microsoft.com/office/drawing/2014/main" id="{F2CAC61C-D674-4083-8426-928C4C5C7159}"/>
              </a:ext>
            </a:extLst>
          </p:cNvPr>
          <p:cNvSpPr txBox="1"/>
          <p:nvPr/>
        </p:nvSpPr>
        <p:spPr>
          <a:xfrm>
            <a:off x="11064486" y="11861173"/>
            <a:ext cx="5344629" cy="461665"/>
          </a:xfrm>
          <a:prstGeom prst="rect">
            <a:avLst/>
          </a:prstGeom>
          <a:noFill/>
        </p:spPr>
        <p:txBody>
          <a:bodyPr wrap="square" rtlCol="0">
            <a:spAutoFit/>
          </a:bodyPr>
          <a:lstStyle/>
          <a:p>
            <a:r>
              <a:rPr lang="en-US" sz="1200" dirty="0">
                <a:latin typeface="Helvetica" panose="020B0604020202020204" pitchFamily="34" charset="0"/>
                <a:cs typeface="Helvetica" panose="020B0604020202020204" pitchFamily="34" charset="0"/>
              </a:rPr>
              <a:t>Figure 6. NOAA-18 Microwave Humidity Sounder (MHS) 89 GHz brightness temperature compared to the 157 GHz scattering index.</a:t>
            </a:r>
            <a:endParaRPr lang="en-US" sz="1200" dirty="0">
              <a:latin typeface="Times New Roman" panose="02020603050405020304" pitchFamily="18" charset="0"/>
              <a:cs typeface="Times New Roman" panose="02020603050405020304" pitchFamily="18" charset="0"/>
            </a:endParaRPr>
          </a:p>
        </p:txBody>
      </p:sp>
      <p:sp>
        <p:nvSpPr>
          <p:cNvPr id="63" name="TextBox 62">
            <a:extLst>
              <a:ext uri="{FF2B5EF4-FFF2-40B4-BE49-F238E27FC236}">
                <a16:creationId xmlns:a16="http://schemas.microsoft.com/office/drawing/2014/main" id="{2C2FA714-8801-4CFB-9323-FF4ED2FE9D95}"/>
              </a:ext>
            </a:extLst>
          </p:cNvPr>
          <p:cNvSpPr txBox="1"/>
          <p:nvPr/>
        </p:nvSpPr>
        <p:spPr>
          <a:xfrm>
            <a:off x="16568729" y="14520533"/>
            <a:ext cx="5257549" cy="276999"/>
          </a:xfrm>
          <a:prstGeom prst="rect">
            <a:avLst/>
          </a:prstGeom>
          <a:noFill/>
        </p:spPr>
        <p:txBody>
          <a:bodyPr wrap="square" lIns="91440" tIns="45720" rIns="91440" bIns="45720" rtlCol="0" anchor="t">
            <a:spAutoFit/>
          </a:bodyPr>
          <a:lstStyle/>
          <a:p>
            <a:r>
              <a:rPr lang="en-US" sz="1200" dirty="0">
                <a:latin typeface="Helvetica"/>
                <a:cs typeface="Helvetica"/>
              </a:rPr>
              <a:t>Figure 9. DMSP F-18 SSMIS brightness temperature product comparison. </a:t>
            </a:r>
          </a:p>
        </p:txBody>
      </p:sp>
      <p:sp>
        <p:nvSpPr>
          <p:cNvPr id="58" name="Text Placeholder 35">
            <a:extLst>
              <a:ext uri="{FF2B5EF4-FFF2-40B4-BE49-F238E27FC236}">
                <a16:creationId xmlns:a16="http://schemas.microsoft.com/office/drawing/2014/main" id="{5AAEFCE1-8531-4A2E-B81A-6AE2EDA2F380}"/>
              </a:ext>
            </a:extLst>
          </p:cNvPr>
          <p:cNvSpPr txBox="1">
            <a:spLocks/>
          </p:cNvSpPr>
          <p:nvPr/>
        </p:nvSpPr>
        <p:spPr>
          <a:xfrm>
            <a:off x="16554580" y="4035610"/>
            <a:ext cx="5088210" cy="2669065"/>
          </a:xfrm>
          <a:prstGeom prst="rect">
            <a:avLst/>
          </a:prstGeom>
        </p:spPr>
        <p:txBody>
          <a:bodyPr wrap="square" lIns="228589" tIns="228589" rIns="228589" bIns="228589" anchor="ctr" anchorCtr="0">
            <a:noAutofit/>
          </a:bodyPr>
          <a:lstStyle>
            <a:lvl1pPr marL="0" indent="0" algn="l" defTabSz="1763398" rtl="0" eaLnBrk="1" latinLnBrk="0" hangingPunct="1">
              <a:spcBef>
                <a:spcPct val="20000"/>
              </a:spcBef>
              <a:buFont typeface="Arial" pitchFamily="34" charset="0"/>
              <a:buNone/>
              <a:defRPr sz="1400" kern="1200">
                <a:solidFill>
                  <a:schemeClr val="tx2"/>
                </a:solidFill>
                <a:latin typeface="Helvetica" pitchFamily="2" charset="0"/>
                <a:ea typeface="+mn-ea"/>
                <a:cs typeface="Times New Roman" pitchFamily="18" charset="0"/>
              </a:defRPr>
            </a:lvl1pPr>
            <a:lvl2pPr marL="928641" indent="-357169" algn="l" defTabSz="1763398" rtl="0" eaLnBrk="1" latinLnBrk="0" hangingPunct="1">
              <a:spcBef>
                <a:spcPct val="20000"/>
              </a:spcBef>
              <a:buFont typeface="Arial" pitchFamily="34" charset="0"/>
              <a:buChar char="–"/>
              <a:defRPr sz="1563" kern="1200">
                <a:solidFill>
                  <a:schemeClr val="tx1"/>
                </a:solidFill>
                <a:latin typeface="Trebuchet MS" pitchFamily="34" charset="0"/>
                <a:ea typeface="+mn-ea"/>
                <a:cs typeface="+mn-cs"/>
              </a:defRPr>
            </a:lvl2pPr>
            <a:lvl3pPr marL="1285811" indent="-357169" algn="l" defTabSz="1763398" rtl="0" eaLnBrk="1" latinLnBrk="0" hangingPunct="1">
              <a:spcBef>
                <a:spcPct val="20000"/>
              </a:spcBef>
              <a:buFont typeface="Arial" pitchFamily="34" charset="0"/>
              <a:buChar char="•"/>
              <a:defRPr sz="1563" kern="1200">
                <a:solidFill>
                  <a:schemeClr val="tx1"/>
                </a:solidFill>
                <a:latin typeface="Trebuchet MS" pitchFamily="34" charset="0"/>
                <a:ea typeface="+mn-ea"/>
                <a:cs typeface="+mn-cs"/>
              </a:defRPr>
            </a:lvl3pPr>
            <a:lvl4pPr marL="1678698" indent="-392887" algn="l" defTabSz="1763398" rtl="0" eaLnBrk="1" latinLnBrk="0" hangingPunct="1">
              <a:spcBef>
                <a:spcPct val="20000"/>
              </a:spcBef>
              <a:buFont typeface="Arial" pitchFamily="34" charset="0"/>
              <a:buChar char="–"/>
              <a:defRPr sz="1563" kern="1200">
                <a:solidFill>
                  <a:schemeClr val="tx1"/>
                </a:solidFill>
                <a:latin typeface="Trebuchet MS" pitchFamily="34" charset="0"/>
                <a:ea typeface="+mn-ea"/>
                <a:cs typeface="+mn-cs"/>
              </a:defRPr>
            </a:lvl4pPr>
            <a:lvl5pPr marL="1964433" indent="-285736" algn="l" defTabSz="1763398" rtl="0" eaLnBrk="1" latinLnBrk="0" hangingPunct="1">
              <a:spcBef>
                <a:spcPct val="20000"/>
              </a:spcBef>
              <a:buFont typeface="Arial" pitchFamily="34" charset="0"/>
              <a:buChar char="»"/>
              <a:defRPr sz="1563" kern="1200">
                <a:solidFill>
                  <a:schemeClr val="tx1"/>
                </a:solidFill>
                <a:latin typeface="Trebuchet MS" pitchFamily="34" charset="0"/>
                <a:ea typeface="+mn-ea"/>
                <a:cs typeface="+mn-cs"/>
              </a:defRPr>
            </a:lvl5pPr>
            <a:lvl6pPr marL="4849344" indent="-440849" algn="l" defTabSz="1763398" rtl="0" eaLnBrk="1" latinLnBrk="0" hangingPunct="1">
              <a:spcBef>
                <a:spcPct val="20000"/>
              </a:spcBef>
              <a:buFont typeface="Arial" pitchFamily="34" charset="0"/>
              <a:buChar char="•"/>
              <a:defRPr sz="3875" kern="1200">
                <a:solidFill>
                  <a:schemeClr val="tx1"/>
                </a:solidFill>
                <a:latin typeface="+mn-lt"/>
                <a:ea typeface="+mn-ea"/>
                <a:cs typeface="+mn-cs"/>
              </a:defRPr>
            </a:lvl6pPr>
            <a:lvl7pPr marL="5731042" indent="-440849" algn="l" defTabSz="1763398" rtl="0" eaLnBrk="1" latinLnBrk="0" hangingPunct="1">
              <a:spcBef>
                <a:spcPct val="20000"/>
              </a:spcBef>
              <a:buFont typeface="Arial" pitchFamily="34" charset="0"/>
              <a:buChar char="•"/>
              <a:defRPr sz="3875" kern="1200">
                <a:solidFill>
                  <a:schemeClr val="tx1"/>
                </a:solidFill>
                <a:latin typeface="+mn-lt"/>
                <a:ea typeface="+mn-ea"/>
                <a:cs typeface="+mn-cs"/>
              </a:defRPr>
            </a:lvl7pPr>
            <a:lvl8pPr marL="6612741" indent="-440849" algn="l" defTabSz="1763398" rtl="0" eaLnBrk="1" latinLnBrk="0" hangingPunct="1">
              <a:spcBef>
                <a:spcPct val="20000"/>
              </a:spcBef>
              <a:buFont typeface="Arial" pitchFamily="34" charset="0"/>
              <a:buChar char="•"/>
              <a:defRPr sz="3875" kern="1200">
                <a:solidFill>
                  <a:schemeClr val="tx1"/>
                </a:solidFill>
                <a:latin typeface="+mn-lt"/>
                <a:ea typeface="+mn-ea"/>
                <a:cs typeface="+mn-cs"/>
              </a:defRPr>
            </a:lvl8pPr>
            <a:lvl9pPr marL="7494439" indent="-440849" algn="l" defTabSz="1763398" rtl="0" eaLnBrk="1" latinLnBrk="0" hangingPunct="1">
              <a:spcBef>
                <a:spcPct val="20000"/>
              </a:spcBef>
              <a:buFont typeface="Arial" pitchFamily="34" charset="0"/>
              <a:buChar char="•"/>
              <a:defRPr sz="3875" kern="1200">
                <a:solidFill>
                  <a:schemeClr val="tx1"/>
                </a:solidFill>
                <a:latin typeface="+mn-lt"/>
                <a:ea typeface="+mn-ea"/>
                <a:cs typeface="+mn-cs"/>
              </a:defRPr>
            </a:lvl9pPr>
          </a:lstStyle>
          <a:p>
            <a:pPr algn="just">
              <a:spcBef>
                <a:spcPts val="0"/>
              </a:spcBef>
              <a:buFont typeface="Arial" pitchFamily="34" charset="0"/>
              <a:buChar char="•"/>
            </a:pPr>
            <a:endParaRPr lang="en-US" dirty="0">
              <a:solidFill>
                <a:schemeClr val="tx1"/>
              </a:solidFill>
            </a:endParaRPr>
          </a:p>
        </p:txBody>
      </p:sp>
      <p:pic>
        <p:nvPicPr>
          <p:cNvPr id="65" name="image3.png">
            <a:extLst>
              <a:ext uri="{FF2B5EF4-FFF2-40B4-BE49-F238E27FC236}">
                <a16:creationId xmlns:a16="http://schemas.microsoft.com/office/drawing/2014/main" id="{8DACDC90-EB7F-4B25-AB87-F8B61C2842D9}"/>
              </a:ext>
            </a:extLst>
          </p:cNvPr>
          <p:cNvPicPr/>
          <p:nvPr/>
        </p:nvPicPr>
        <p:blipFill>
          <a:blip r:embed="rId4"/>
          <a:srcRect/>
          <a:stretch>
            <a:fillRect/>
          </a:stretch>
        </p:blipFill>
        <p:spPr>
          <a:xfrm>
            <a:off x="17868819" y="184776"/>
            <a:ext cx="3175081" cy="3071982"/>
          </a:xfrm>
          <a:prstGeom prst="rect">
            <a:avLst/>
          </a:prstGeom>
          <a:ln/>
        </p:spPr>
      </p:pic>
      <p:pic>
        <p:nvPicPr>
          <p:cNvPr id="13" name="Picture 12">
            <a:extLst>
              <a:ext uri="{FF2B5EF4-FFF2-40B4-BE49-F238E27FC236}">
                <a16:creationId xmlns:a16="http://schemas.microsoft.com/office/drawing/2014/main" id="{B7306B62-8668-4480-B811-534DC84A765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6792" y="9649554"/>
            <a:ext cx="5099925" cy="2189708"/>
          </a:xfrm>
          <a:prstGeom prst="rect">
            <a:avLst/>
          </a:prstGeom>
        </p:spPr>
      </p:pic>
      <p:pic>
        <p:nvPicPr>
          <p:cNvPr id="19" name="Picture 18">
            <a:extLst>
              <a:ext uri="{FF2B5EF4-FFF2-40B4-BE49-F238E27FC236}">
                <a16:creationId xmlns:a16="http://schemas.microsoft.com/office/drawing/2014/main" id="{5F2CF80B-16D1-4E61-A391-EAAD9BC8C69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6792" y="11839262"/>
            <a:ext cx="5173653" cy="2003738"/>
          </a:xfrm>
          <a:prstGeom prst="rect">
            <a:avLst/>
          </a:prstGeom>
        </p:spPr>
      </p:pic>
      <p:pic>
        <p:nvPicPr>
          <p:cNvPr id="37" name="Picture 36">
            <a:extLst>
              <a:ext uri="{FF2B5EF4-FFF2-40B4-BE49-F238E27FC236}">
                <a16:creationId xmlns:a16="http://schemas.microsoft.com/office/drawing/2014/main" id="{981451D0-28D4-489B-ACFE-7A5E28345F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97983" y="3845623"/>
            <a:ext cx="5174358" cy="4615836"/>
          </a:xfrm>
          <a:prstGeom prst="rect">
            <a:avLst/>
          </a:prstGeom>
        </p:spPr>
      </p:pic>
      <p:pic>
        <p:nvPicPr>
          <p:cNvPr id="44" name="Picture 43">
            <a:extLst>
              <a:ext uri="{FF2B5EF4-FFF2-40B4-BE49-F238E27FC236}">
                <a16:creationId xmlns:a16="http://schemas.microsoft.com/office/drawing/2014/main" id="{FDBEC6B7-9D45-4CD4-B4CF-3A6FE9891CF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59775" y="11131062"/>
            <a:ext cx="5218275" cy="2766709"/>
          </a:xfrm>
          <a:prstGeom prst="rect">
            <a:avLst/>
          </a:prstGeom>
        </p:spPr>
      </p:pic>
      <p:pic>
        <p:nvPicPr>
          <p:cNvPr id="61" name="Picture 60">
            <a:extLst>
              <a:ext uri="{FF2B5EF4-FFF2-40B4-BE49-F238E27FC236}">
                <a16:creationId xmlns:a16="http://schemas.microsoft.com/office/drawing/2014/main" id="{39B0CCB6-5D81-495B-AFD3-54EAC47CA1C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091902" y="12376333"/>
            <a:ext cx="5391696" cy="5015530"/>
          </a:xfrm>
          <a:prstGeom prst="rect">
            <a:avLst/>
          </a:prstGeom>
        </p:spPr>
      </p:pic>
      <p:pic>
        <p:nvPicPr>
          <p:cNvPr id="69" name="Picture 68">
            <a:extLst>
              <a:ext uri="{FF2B5EF4-FFF2-40B4-BE49-F238E27FC236}">
                <a16:creationId xmlns:a16="http://schemas.microsoft.com/office/drawing/2014/main" id="{9AB7A11C-08B7-4F3C-9717-376746C1243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604877" y="6330619"/>
            <a:ext cx="2675017" cy="2816684"/>
          </a:xfrm>
          <a:prstGeom prst="rect">
            <a:avLst/>
          </a:prstGeom>
        </p:spPr>
      </p:pic>
      <p:pic>
        <p:nvPicPr>
          <p:cNvPr id="71" name="Picture 70">
            <a:extLst>
              <a:ext uri="{FF2B5EF4-FFF2-40B4-BE49-F238E27FC236}">
                <a16:creationId xmlns:a16="http://schemas.microsoft.com/office/drawing/2014/main" id="{E02EADCD-FAC0-4997-9A67-264FFC06C2D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323252" y="6325096"/>
            <a:ext cx="2675017" cy="2812732"/>
          </a:xfrm>
          <a:prstGeom prst="rect">
            <a:avLst/>
          </a:prstGeom>
        </p:spPr>
      </p:pic>
      <p:cxnSp>
        <p:nvCxnSpPr>
          <p:cNvPr id="79" name="Straight Arrow Connector 78">
            <a:extLst>
              <a:ext uri="{FF2B5EF4-FFF2-40B4-BE49-F238E27FC236}">
                <a16:creationId xmlns:a16="http://schemas.microsoft.com/office/drawing/2014/main" id="{9EFCEE55-54C6-4245-B7AA-A427D2E88571}"/>
              </a:ext>
            </a:extLst>
          </p:cNvPr>
          <p:cNvCxnSpPr/>
          <p:nvPr/>
        </p:nvCxnSpPr>
        <p:spPr>
          <a:xfrm>
            <a:off x="18402300" y="8218695"/>
            <a:ext cx="264160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1" name="Picture 80">
            <a:extLst>
              <a:ext uri="{FF2B5EF4-FFF2-40B4-BE49-F238E27FC236}">
                <a16:creationId xmlns:a16="http://schemas.microsoft.com/office/drawing/2014/main" id="{4ED05527-AAF7-4340-BD55-8C3354BE6E8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9152273" y="9559108"/>
            <a:ext cx="2844995" cy="2605938"/>
          </a:xfrm>
          <a:prstGeom prst="rect">
            <a:avLst/>
          </a:prstGeom>
        </p:spPr>
      </p:pic>
      <p:pic>
        <p:nvPicPr>
          <p:cNvPr id="83" name="Picture 82">
            <a:extLst>
              <a:ext uri="{FF2B5EF4-FFF2-40B4-BE49-F238E27FC236}">
                <a16:creationId xmlns:a16="http://schemas.microsoft.com/office/drawing/2014/main" id="{4773507E-271B-40CD-8C1A-985920D45A3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6554581" y="12061603"/>
            <a:ext cx="2702342" cy="2497414"/>
          </a:xfrm>
          <a:prstGeom prst="rect">
            <a:avLst/>
          </a:prstGeom>
        </p:spPr>
      </p:pic>
      <p:pic>
        <p:nvPicPr>
          <p:cNvPr id="85" name="Picture 84">
            <a:extLst>
              <a:ext uri="{FF2B5EF4-FFF2-40B4-BE49-F238E27FC236}">
                <a16:creationId xmlns:a16="http://schemas.microsoft.com/office/drawing/2014/main" id="{3C95FBE2-573F-469E-9C06-0E05099F6A8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9243030" y="12201668"/>
            <a:ext cx="2543388" cy="2343021"/>
          </a:xfrm>
          <a:prstGeom prst="rect">
            <a:avLst/>
          </a:prstGeom>
        </p:spPr>
      </p:pic>
      <p:pic>
        <p:nvPicPr>
          <p:cNvPr id="87" name="Picture 86">
            <a:extLst>
              <a:ext uri="{FF2B5EF4-FFF2-40B4-BE49-F238E27FC236}">
                <a16:creationId xmlns:a16="http://schemas.microsoft.com/office/drawing/2014/main" id="{DE1B6E7A-5AC3-45F2-833D-5D5E6770254A}"/>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490650" y="14333567"/>
            <a:ext cx="5400802" cy="2376040"/>
          </a:xfrm>
          <a:prstGeom prst="rect">
            <a:avLst/>
          </a:prstGeom>
        </p:spPr>
      </p:pic>
      <p:pic>
        <p:nvPicPr>
          <p:cNvPr id="89" name="Picture 88">
            <a:extLst>
              <a:ext uri="{FF2B5EF4-FFF2-40B4-BE49-F238E27FC236}">
                <a16:creationId xmlns:a16="http://schemas.microsoft.com/office/drawing/2014/main" id="{418E912C-BE76-4A32-A1C0-89066DA5C0D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6595777" y="9669016"/>
            <a:ext cx="2483818" cy="2390132"/>
          </a:xfrm>
          <a:prstGeom prst="rect">
            <a:avLst/>
          </a:prstGeom>
        </p:spPr>
      </p:pic>
      <p:sp>
        <p:nvSpPr>
          <p:cNvPr id="90" name="TextBox 89">
            <a:extLst>
              <a:ext uri="{FF2B5EF4-FFF2-40B4-BE49-F238E27FC236}">
                <a16:creationId xmlns:a16="http://schemas.microsoft.com/office/drawing/2014/main" id="{CDAB12E4-0CBE-4970-872F-6DAFCD649971}"/>
              </a:ext>
            </a:extLst>
          </p:cNvPr>
          <p:cNvSpPr txBox="1"/>
          <p:nvPr/>
        </p:nvSpPr>
        <p:spPr>
          <a:xfrm>
            <a:off x="5612726" y="16704233"/>
            <a:ext cx="5257549" cy="461665"/>
          </a:xfrm>
          <a:prstGeom prst="rect">
            <a:avLst/>
          </a:prstGeom>
          <a:noFill/>
        </p:spPr>
        <p:txBody>
          <a:bodyPr wrap="square" rtlCol="0">
            <a:spAutoFit/>
          </a:bodyPr>
          <a:lstStyle/>
          <a:p>
            <a:r>
              <a:rPr lang="en-US" sz="1200" dirty="0">
                <a:latin typeface="Helvetica" panose="020B0604020202020204" pitchFamily="34" charset="0"/>
                <a:cs typeface="Helvetica" panose="020B0604020202020204" pitchFamily="34" charset="0"/>
              </a:rPr>
              <a:t>Figure 4. Graphical depiction of the relationship between measured U.S. NEXRAD correlation coefficient values and precipitation phase/type.</a:t>
            </a:r>
            <a:endParaRPr lang="en-US" sz="1200" dirty="0">
              <a:latin typeface="Times New Roman" panose="02020603050405020304" pitchFamily="18" charset="0"/>
              <a:cs typeface="Times New Roman" panose="02020603050405020304" pitchFamily="18" charset="0"/>
            </a:endParaRPr>
          </a:p>
        </p:txBody>
      </p:sp>
      <p:pic>
        <p:nvPicPr>
          <p:cNvPr id="92" name="Picture 91">
            <a:extLst>
              <a:ext uri="{FF2B5EF4-FFF2-40B4-BE49-F238E27FC236}">
                <a16:creationId xmlns:a16="http://schemas.microsoft.com/office/drawing/2014/main" id="{B6603E18-DC76-4BC9-BEFB-F48B5358AEC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077687" y="6416070"/>
            <a:ext cx="2706999" cy="2418548"/>
          </a:xfrm>
          <a:prstGeom prst="rect">
            <a:avLst/>
          </a:prstGeom>
        </p:spPr>
      </p:pic>
      <p:pic>
        <p:nvPicPr>
          <p:cNvPr id="94" name="Picture 93">
            <a:extLst>
              <a:ext uri="{FF2B5EF4-FFF2-40B4-BE49-F238E27FC236}">
                <a16:creationId xmlns:a16="http://schemas.microsoft.com/office/drawing/2014/main" id="{10D96D53-889F-496A-9401-FB4DFDACDE9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3716000" y="6404521"/>
            <a:ext cx="2596157" cy="2422783"/>
          </a:xfrm>
          <a:prstGeom prst="rect">
            <a:avLst/>
          </a:prstGeom>
        </p:spPr>
      </p:pic>
      <p:pic>
        <p:nvPicPr>
          <p:cNvPr id="96" name="Picture 95">
            <a:extLst>
              <a:ext uri="{FF2B5EF4-FFF2-40B4-BE49-F238E27FC236}">
                <a16:creationId xmlns:a16="http://schemas.microsoft.com/office/drawing/2014/main" id="{E98C6E7F-6FEE-4FA2-B1F9-4A8CF75E013B}"/>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6638130" y="14935200"/>
            <a:ext cx="5171962" cy="3480621"/>
          </a:xfrm>
          <a:prstGeom prst="rect">
            <a:avLst/>
          </a:prstGeom>
        </p:spPr>
      </p:pic>
      <p:sp>
        <p:nvSpPr>
          <p:cNvPr id="97" name="TextBox 96">
            <a:extLst>
              <a:ext uri="{FF2B5EF4-FFF2-40B4-BE49-F238E27FC236}">
                <a16:creationId xmlns:a16="http://schemas.microsoft.com/office/drawing/2014/main" id="{72EDFF80-BD2F-4C22-BABA-60ACB80E72F2}"/>
              </a:ext>
            </a:extLst>
          </p:cNvPr>
          <p:cNvSpPr txBox="1"/>
          <p:nvPr/>
        </p:nvSpPr>
        <p:spPr>
          <a:xfrm>
            <a:off x="16523499" y="3875643"/>
            <a:ext cx="5447975" cy="2246769"/>
          </a:xfrm>
          <a:prstGeom prst="rect">
            <a:avLst/>
          </a:prstGeom>
          <a:noFill/>
        </p:spPr>
        <p:txBody>
          <a:bodyPr wrap="square" rtlCol="0">
            <a:spAutoFit/>
          </a:bodyPr>
          <a:lstStyle/>
          <a:p>
            <a:pPr algn="just"/>
            <a:r>
              <a:rPr lang="en-US" sz="1400" dirty="0">
                <a:latin typeface="Helvetica" panose="020B0604020202020204" pitchFamily="34" charset="0"/>
                <a:cs typeface="Helvetica" panose="020B0604020202020204" pitchFamily="34" charset="0"/>
              </a:rPr>
              <a:t>A long-track supercell thunderstorm moved across Brevard, Indian </a:t>
            </a:r>
          </a:p>
          <a:p>
            <a:pPr algn="just"/>
            <a:r>
              <a:rPr lang="en-US" sz="1400" dirty="0">
                <a:latin typeface="Helvetica" panose="020B0604020202020204" pitchFamily="34" charset="0"/>
                <a:cs typeface="Helvetica" panose="020B0604020202020204" pitchFamily="34" charset="0"/>
              </a:rPr>
              <a:t>River, St. Lucie, and Martin Counties Florida on the afternoon and </a:t>
            </a:r>
          </a:p>
          <a:p>
            <a:pPr algn="just"/>
            <a:r>
              <a:rPr lang="en-US" sz="1400" dirty="0">
                <a:latin typeface="Helvetica" panose="020B0604020202020204" pitchFamily="34" charset="0"/>
                <a:cs typeface="Helvetica" panose="020B0604020202020204" pitchFamily="34" charset="0"/>
              </a:rPr>
              <a:t>evening of 26 April 2023. This supercell resulted in several reports </a:t>
            </a:r>
          </a:p>
          <a:p>
            <a:pPr algn="just"/>
            <a:r>
              <a:rPr lang="en-US" sz="1400" dirty="0">
                <a:latin typeface="Helvetica" panose="020B0604020202020204" pitchFamily="34" charset="0"/>
                <a:cs typeface="Helvetica" panose="020B0604020202020204" pitchFamily="34" charset="0"/>
              </a:rPr>
              <a:t>of significant-severe wind gusts and surveyed wind damages, </a:t>
            </a:r>
          </a:p>
          <a:p>
            <a:pPr algn="just"/>
            <a:r>
              <a:rPr lang="en-US" sz="1400" dirty="0">
                <a:latin typeface="Helvetica" panose="020B0604020202020204" pitchFamily="34" charset="0"/>
                <a:cs typeface="Helvetica" panose="020B0604020202020204" pitchFamily="34" charset="0"/>
              </a:rPr>
              <a:t>published in the NOAA Storm Events Database. This storm resulted in an area of damage in West Melbourne (Brevard County) in which the National Weather Service (NWS) determined was between 70-75 miles per hour (mph). Specifically mentioned within this damage survey was a nearby measured wind report from a personal weather station (PWS) of 62 knots (71 mph). </a:t>
            </a:r>
          </a:p>
        </p:txBody>
      </p:sp>
      <p:pic>
        <p:nvPicPr>
          <p:cNvPr id="99" name="Picture 98">
            <a:extLst>
              <a:ext uri="{FF2B5EF4-FFF2-40B4-BE49-F238E27FC236}">
                <a16:creationId xmlns:a16="http://schemas.microsoft.com/office/drawing/2014/main" id="{00B48A2A-E2C9-4979-A932-9FD7FEC2ABE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1244186" y="870458"/>
            <a:ext cx="5861351" cy="1568531"/>
          </a:xfrm>
          <a:prstGeom prst="rect">
            <a:avLst/>
          </a:prstGeom>
        </p:spPr>
      </p:pic>
      <p:pic>
        <p:nvPicPr>
          <p:cNvPr id="101" name="Picture 100">
            <a:extLst>
              <a:ext uri="{FF2B5EF4-FFF2-40B4-BE49-F238E27FC236}">
                <a16:creationId xmlns:a16="http://schemas.microsoft.com/office/drawing/2014/main" id="{146DE165-C39B-4D1E-9EB2-78B5D430C00A}"/>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1008240" y="9137086"/>
            <a:ext cx="2659010" cy="2702176"/>
          </a:xfrm>
          <a:prstGeom prst="rect">
            <a:avLst/>
          </a:prstGeom>
        </p:spPr>
      </p:pic>
      <p:pic>
        <p:nvPicPr>
          <p:cNvPr id="103" name="Picture 102">
            <a:extLst>
              <a:ext uri="{FF2B5EF4-FFF2-40B4-BE49-F238E27FC236}">
                <a16:creationId xmlns:a16="http://schemas.microsoft.com/office/drawing/2014/main" id="{A05BC482-3468-4CBA-B17E-7E8DB66FA8EC}"/>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3796201" y="9194060"/>
            <a:ext cx="2591283" cy="2645201"/>
          </a:xfrm>
          <a:prstGeom prst="rect">
            <a:avLst/>
          </a:prstGeom>
        </p:spPr>
      </p:pic>
    </p:spTree>
    <p:extLst>
      <p:ext uri="{BB962C8B-B14F-4D97-AF65-F5344CB8AC3E}">
        <p14:creationId xmlns:p14="http://schemas.microsoft.com/office/powerpoint/2010/main" val="120211301"/>
      </p:ext>
    </p:extLst>
  </p:cSld>
  <p:clrMapOvr>
    <a:masterClrMapping/>
  </p:clrMapOvr>
</p:sld>
</file>

<file path=ppt/theme/theme1.xml><?xml version="1.0" encoding="utf-8"?>
<a:theme xmlns:a="http://schemas.openxmlformats.org/drawingml/2006/main" name="36x72 Template - 5 column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4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4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PosterPresentations.com-36x72-Template-V2b</Template>
  <TotalTime>43650</TotalTime>
  <Words>1471</Words>
  <Application>Microsoft Office PowerPoint</Application>
  <PresentationFormat>Custom</PresentationFormat>
  <Paragraphs>145</Paragraphs>
  <Slides>1</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vt:i4>
      </vt:variant>
    </vt:vector>
  </HeadingPairs>
  <TitlesOfParts>
    <vt:vector size="10" baseType="lpstr">
      <vt:lpstr>Arial</vt:lpstr>
      <vt:lpstr>Arial Black</vt:lpstr>
      <vt:lpstr>Calibri</vt:lpstr>
      <vt:lpstr>Helvetica</vt:lpstr>
      <vt:lpstr>Helvetica Light</vt:lpstr>
      <vt:lpstr>Times New Roman</vt:lpstr>
      <vt:lpstr>Trebuchet MS</vt:lpstr>
      <vt:lpstr>36x72 Template - 5 columns</vt:lpstr>
      <vt:lpstr>Without Guides</vt:lpstr>
      <vt:lpstr>PowerPoint Presentation</vt:lpstr>
    </vt:vector>
  </TitlesOfParts>
  <Manager>A. Kotoulas</Manager>
  <Company>Canterbury Media Services, Inc.</Company>
  <LinksUpToDate>false</LinksUpToDate>
  <SharedDoc>false</SharedDoc>
  <HyperlinkBase>https://www.posterpresentations.com/free-poster-templates.html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36x72 PowerPoint Presentation</dc:title>
  <dc:subject>Research poster presentation template</dc:subject>
  <dc:creator>PosterPresentations.com</dc:creator>
  <cp:keywords>36x72 Powerpoint poster template, scientific poster template, research poster template</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dc:description>
  <cp:lastModifiedBy>Kenneth Pryor</cp:lastModifiedBy>
  <cp:revision>340</cp:revision>
  <cp:lastPrinted>2024-10-16T22:49:33Z</cp:lastPrinted>
  <dcterms:created xsi:type="dcterms:W3CDTF">2011-04-21T17:12:27Z</dcterms:created>
  <dcterms:modified xsi:type="dcterms:W3CDTF">2024-10-16T22:54:06Z</dcterms:modified>
  <cp:category>Research poster templates</cp:category>
</cp:coreProperties>
</file>